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handoutMasterIdLst>
    <p:handoutMasterId r:id="rId26"/>
  </p:handoutMasterIdLst>
  <p:sldIdLst>
    <p:sldId id="265" r:id="rId5"/>
    <p:sldId id="308" r:id="rId6"/>
    <p:sldId id="309" r:id="rId7"/>
    <p:sldId id="310" r:id="rId8"/>
    <p:sldId id="312" r:id="rId9"/>
    <p:sldId id="332" r:id="rId10"/>
    <p:sldId id="317" r:id="rId11"/>
    <p:sldId id="334" r:id="rId12"/>
    <p:sldId id="320" r:id="rId13"/>
    <p:sldId id="331" r:id="rId14"/>
    <p:sldId id="319" r:id="rId15"/>
    <p:sldId id="321" r:id="rId16"/>
    <p:sldId id="328" r:id="rId17"/>
    <p:sldId id="326" r:id="rId18"/>
    <p:sldId id="329" r:id="rId19"/>
    <p:sldId id="318" r:id="rId20"/>
    <p:sldId id="322" r:id="rId21"/>
    <p:sldId id="323" r:id="rId22"/>
    <p:sldId id="324" r:id="rId23"/>
    <p:sldId id="333" r:id="rId24"/>
  </p:sldIdLst>
  <p:sldSz cx="12188825" cy="6858000"/>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9"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04" autoAdjust="0"/>
    <p:restoredTop sz="94559" autoAdjust="0"/>
  </p:normalViewPr>
  <p:slideViewPr>
    <p:cSldViewPr showGuides="1">
      <p:cViewPr varScale="1">
        <p:scale>
          <a:sx n="115" d="100"/>
          <a:sy n="115" d="100"/>
        </p:scale>
        <p:origin x="204" y="102"/>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gs" Target="tags/tag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nnor Loudermilk" userId="2dfc9fc1289717ef" providerId="LiveId" clId="{66F6772F-25BE-40C8-B40A-28DA1F73953A}"/>
    <pc:docChg chg="custSel modSld">
      <pc:chgData name="Connor Loudermilk" userId="2dfc9fc1289717ef" providerId="LiveId" clId="{66F6772F-25BE-40C8-B40A-28DA1F73953A}" dt="2026-02-11T21:52:17.846" v="151" actId="478"/>
      <pc:docMkLst>
        <pc:docMk/>
      </pc:docMkLst>
      <pc:sldChg chg="delSp modSp mod">
        <pc:chgData name="Connor Loudermilk" userId="2dfc9fc1289717ef" providerId="LiveId" clId="{66F6772F-25BE-40C8-B40A-28DA1F73953A}" dt="2026-02-11T21:52:17.846" v="151" actId="478"/>
        <pc:sldMkLst>
          <pc:docMk/>
          <pc:sldMk cId="2808920126" sldId="265"/>
        </pc:sldMkLst>
        <pc:spChg chg="mod">
          <ac:chgData name="Connor Loudermilk" userId="2dfc9fc1289717ef" providerId="LiveId" clId="{66F6772F-25BE-40C8-B40A-28DA1F73953A}" dt="2026-02-11T21:50:07.046" v="0" actId="20577"/>
          <ac:spMkLst>
            <pc:docMk/>
            <pc:sldMk cId="2808920126" sldId="265"/>
            <ac:spMk id="4" creationId="{00000000-0000-0000-0000-000000000000}"/>
          </ac:spMkLst>
        </pc:spChg>
        <pc:picChg chg="del">
          <ac:chgData name="Connor Loudermilk" userId="2dfc9fc1289717ef" providerId="LiveId" clId="{66F6772F-25BE-40C8-B40A-28DA1F73953A}" dt="2026-02-11T21:52:17.846" v="151" actId="478"/>
          <ac:picMkLst>
            <pc:docMk/>
            <pc:sldMk cId="2808920126" sldId="265"/>
            <ac:picMk id="8" creationId="{54E8259B-6BD7-01A2-ED96-32A9D42DF65D}"/>
          </ac:picMkLst>
        </pc:picChg>
      </pc:sldChg>
      <pc:sldChg chg="delSp modSp mod">
        <pc:chgData name="Connor Loudermilk" userId="2dfc9fc1289717ef" providerId="LiveId" clId="{66F6772F-25BE-40C8-B40A-28DA1F73953A}" dt="2026-02-11T21:50:42.027" v="2" actId="1076"/>
        <pc:sldMkLst>
          <pc:docMk/>
          <pc:sldMk cId="4212885472" sldId="312"/>
        </pc:sldMkLst>
        <pc:picChg chg="del">
          <ac:chgData name="Connor Loudermilk" userId="2dfc9fc1289717ef" providerId="LiveId" clId="{66F6772F-25BE-40C8-B40A-28DA1F73953A}" dt="2026-02-11T21:50:36.804" v="1" actId="478"/>
          <ac:picMkLst>
            <pc:docMk/>
            <pc:sldMk cId="4212885472" sldId="312"/>
            <ac:picMk id="4" creationId="{D85C6E21-9ED6-7091-0F6A-0E308557317D}"/>
          </ac:picMkLst>
        </pc:picChg>
        <pc:picChg chg="mod">
          <ac:chgData name="Connor Loudermilk" userId="2dfc9fc1289717ef" providerId="LiveId" clId="{66F6772F-25BE-40C8-B40A-28DA1F73953A}" dt="2026-02-11T21:50:42.027" v="2" actId="1076"/>
          <ac:picMkLst>
            <pc:docMk/>
            <pc:sldMk cId="4212885472" sldId="312"/>
            <ac:picMk id="5" creationId="{24B00D75-8D3E-9281-5DCA-A345D3855FD5}"/>
          </ac:picMkLst>
        </pc:picChg>
      </pc:sldChg>
      <pc:sldChg chg="modSp mod">
        <pc:chgData name="Connor Loudermilk" userId="2dfc9fc1289717ef" providerId="LiveId" clId="{66F6772F-25BE-40C8-B40A-28DA1F73953A}" dt="2026-02-11T21:51:56.206" v="150" actId="20577"/>
        <pc:sldMkLst>
          <pc:docMk/>
          <pc:sldMk cId="1914942651" sldId="320"/>
        </pc:sldMkLst>
        <pc:spChg chg="mod">
          <ac:chgData name="Connor Loudermilk" userId="2dfc9fc1289717ef" providerId="LiveId" clId="{66F6772F-25BE-40C8-B40A-28DA1F73953A}" dt="2026-02-11T21:51:56.206" v="150" actId="20577"/>
          <ac:spMkLst>
            <pc:docMk/>
            <pc:sldMk cId="1914942651" sldId="320"/>
            <ac:spMk id="4" creationId="{D5D3C12C-6858-060E-2E09-A72733064665}"/>
          </ac:spMkLst>
        </pc:spChg>
      </pc:sldChg>
      <pc:sldChg chg="modSp mod">
        <pc:chgData name="Connor Loudermilk" userId="2dfc9fc1289717ef" providerId="LiveId" clId="{66F6772F-25BE-40C8-B40A-28DA1F73953A}" dt="2026-02-11T21:51:20.022" v="39" actId="313"/>
        <pc:sldMkLst>
          <pc:docMk/>
          <pc:sldMk cId="3827560808" sldId="332"/>
        </pc:sldMkLst>
        <pc:spChg chg="mod">
          <ac:chgData name="Connor Loudermilk" userId="2dfc9fc1289717ef" providerId="LiveId" clId="{66F6772F-25BE-40C8-B40A-28DA1F73953A}" dt="2026-02-11T21:51:20.022" v="39" actId="313"/>
          <ac:spMkLst>
            <pc:docMk/>
            <pc:sldMk cId="3827560808" sldId="332"/>
            <ac:spMk id="2" creationId="{825C1B29-5180-60C1-C5A6-6472890C6176}"/>
          </ac:spMkLst>
        </pc:spChg>
        <pc:picChg chg="mod">
          <ac:chgData name="Connor Loudermilk" userId="2dfc9fc1289717ef" providerId="LiveId" clId="{66F6772F-25BE-40C8-B40A-28DA1F73953A}" dt="2026-02-11T21:50:52.145" v="3" actId="1076"/>
          <ac:picMkLst>
            <pc:docMk/>
            <pc:sldMk cId="3827560808" sldId="332"/>
            <ac:picMk id="5" creationId="{92E5D075-2A99-8905-15BE-94D1CB24A17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0CC69C6-EE0B-4D8B-9C71-C36EFED094F2}" type="datetimeFigureOut">
              <a:rPr lang="en-US"/>
              <a:t>2/11/2026</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0DD202-58A1-4ABD-B068-DFFCA0C44EAC}" type="slidenum">
              <a:rPr/>
              <a:t>‹#›</a:t>
            </a:fld>
            <a:endParaRPr/>
          </a:p>
        </p:txBody>
      </p:sp>
    </p:spTree>
    <p:extLst>
      <p:ext uri="{BB962C8B-B14F-4D97-AF65-F5344CB8AC3E}">
        <p14:creationId xmlns:p14="http://schemas.microsoft.com/office/powerpoint/2010/main" val="40642190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jpe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2/11/2026</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a:gsLst>
            <a:gs pos="10000">
              <a:srgbClr val="06171C"/>
            </a:gs>
            <a:gs pos="100000">
              <a:srgbClr val="134251"/>
            </a:gs>
            <a:gs pos="65000">
              <a:srgbClr val="134251"/>
            </a:gs>
          </a:gsLst>
          <a:lin ang="13500000" scaled="0"/>
        </a:gradFill>
        <a:effectLst/>
      </p:bgPr>
    </p:bg>
    <p:spTree>
      <p:nvGrpSpPr>
        <p:cNvPr id="1" name=""/>
        <p:cNvGrpSpPr/>
        <p:nvPr/>
      </p:nvGrpSpPr>
      <p:grpSpPr>
        <a:xfrm>
          <a:off x="0" y="0"/>
          <a:ext cx="0" cy="0"/>
          <a:chOff x="0" y="0"/>
          <a:chExt cx="0" cy="0"/>
        </a:xfrm>
      </p:grpSpPr>
      <p:pic>
        <p:nvPicPr>
          <p:cNvPr id="9" name="Picture 8" descr="Large ocean wave"/>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 y="0"/>
            <a:ext cx="6551612" cy="6857942"/>
          </a:xfrm>
          <a:prstGeom prst="rect">
            <a:avLst/>
          </a:prstGeom>
        </p:spPr>
      </p:pic>
      <p:sp>
        <p:nvSpPr>
          <p:cNvPr id="8" name="Rectangle 7"/>
          <p:cNvSpPr/>
          <p:nvPr/>
        </p:nvSpPr>
        <p:spPr>
          <a:xfrm>
            <a:off x="6094411" y="0"/>
            <a:ext cx="4572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7008813" y="1600200"/>
            <a:ext cx="4572001" cy="3733800"/>
          </a:xfrm>
        </p:spPr>
        <p:txBody>
          <a:bodyPr anchor="b">
            <a:normAutofit/>
          </a:bodyPr>
          <a:lstStyle>
            <a:lvl1pPr>
              <a:lnSpc>
                <a:spcPct val="80000"/>
              </a:lnSpc>
              <a:defRPr sz="54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7008813" y="5562599"/>
            <a:ext cx="4571999" cy="835025"/>
          </a:xfrm>
        </p:spPr>
        <p:txBody>
          <a:bodyPr>
            <a:normAutofit/>
          </a:bodyPr>
          <a:lstStyle>
            <a:lvl1pPr marL="0" indent="0" algn="l">
              <a:spcBef>
                <a:spcPts val="0"/>
              </a:spcBef>
              <a:buNone/>
              <a:defRPr sz="2000" cap="none"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Add a footer</a:t>
            </a:r>
            <a:endParaRPr/>
          </a:p>
        </p:txBody>
      </p:sp>
      <p:sp>
        <p:nvSpPr>
          <p:cNvPr id="4" name="Date Placeholder 3"/>
          <p:cNvSpPr>
            <a:spLocks noGrp="1"/>
          </p:cNvSpPr>
          <p:nvPr>
            <p:ph type="dt" sz="half" idx="10"/>
          </p:nvPr>
        </p:nvSpPr>
        <p:spPr/>
        <p:txBody>
          <a:bodyPr/>
          <a:lstStyle/>
          <a:p>
            <a:fld id="{3A713B6B-E340-4FC0-A085-B71A4639D1AA}" type="datetime1">
              <a:rPr lang="en-US" smtClean="0"/>
              <a:t>2/11/2026</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609600"/>
            <a:ext cx="19812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609600"/>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Add a footer</a:t>
            </a:r>
            <a:endParaRPr/>
          </a:p>
        </p:txBody>
      </p:sp>
      <p:sp>
        <p:nvSpPr>
          <p:cNvPr id="4" name="Date Placeholder 3"/>
          <p:cNvSpPr>
            <a:spLocks noGrp="1"/>
          </p:cNvSpPr>
          <p:nvPr>
            <p:ph type="dt" sz="half" idx="10"/>
          </p:nvPr>
        </p:nvSpPr>
        <p:spPr/>
        <p:txBody>
          <a:bodyPr/>
          <a:lstStyle/>
          <a:p>
            <a:fld id="{FDCB42DF-42F7-4DF8-92F8-78154BDE12B4}" type="datetime1">
              <a:rPr lang="en-US" smtClean="0"/>
              <a:t>2/11/2026</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Footer Placeholder 4"/>
          <p:cNvSpPr>
            <a:spLocks noGrp="1"/>
          </p:cNvSpPr>
          <p:nvPr>
            <p:ph type="ftr" sz="quarter" idx="11"/>
          </p:nvPr>
        </p:nvSpPr>
        <p:spPr>
          <a:xfrm>
            <a:off x="1979611" y="6400800"/>
            <a:ext cx="5954834" cy="276228"/>
          </a:xfrm>
        </p:spPr>
        <p:txBody>
          <a:bodyPr/>
          <a:lstStyle/>
          <a:p>
            <a:r>
              <a:rPr lang="en-US" dirty="0"/>
              <a:t>Add a footer</a:t>
            </a:r>
            <a:endParaRPr dirty="0"/>
          </a:p>
        </p:txBody>
      </p:sp>
      <p:sp>
        <p:nvSpPr>
          <p:cNvPr id="5" name="Date Placeholder 3"/>
          <p:cNvSpPr>
            <a:spLocks noGrp="1"/>
          </p:cNvSpPr>
          <p:nvPr>
            <p:ph type="dt" sz="half" idx="10"/>
          </p:nvPr>
        </p:nvSpPr>
        <p:spPr>
          <a:xfrm>
            <a:off x="8228011" y="6400800"/>
            <a:ext cx="1548659" cy="276228"/>
          </a:xfrm>
        </p:spPr>
        <p:txBody>
          <a:bodyPr/>
          <a:lstStyle/>
          <a:p>
            <a:fld id="{A43FAFC5-F11C-4205-99FD-FC66DAA2AE2D}" type="datetime1">
              <a:rPr lang="en-US" smtClean="0"/>
              <a:t>2/11/2026</a:t>
            </a:fld>
            <a:endParaRPr/>
          </a:p>
        </p:txBody>
      </p:sp>
      <p:sp>
        <p:nvSpPr>
          <p:cNvPr id="6" name="Slide Number Placeholder 5"/>
          <p:cNvSpPr>
            <a:spLocks noGrp="1"/>
          </p:cNvSpPr>
          <p:nvPr>
            <p:ph type="sldNum" sz="quarter" idx="12"/>
          </p:nvPr>
        </p:nvSpPr>
        <p:spPr>
          <a:xfrm>
            <a:off x="10056811" y="6400800"/>
            <a:ext cx="1066802" cy="276228"/>
          </a:xfrm>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a:gsLst>
            <a:gs pos="10000">
              <a:srgbClr val="06171C"/>
            </a:gs>
            <a:gs pos="100000">
              <a:srgbClr val="134251"/>
            </a:gs>
            <a:gs pos="65000">
              <a:srgbClr val="134251"/>
            </a:gs>
          </a:gsLst>
          <a:lin ang="27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6812" y="1616074"/>
            <a:ext cx="7315198" cy="2727325"/>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2436814" y="4495800"/>
            <a:ext cx="7315198" cy="1673225"/>
          </a:xfrm>
        </p:spPr>
        <p:txBody>
          <a:bodyPr anchor="t">
            <a:normAutofit/>
          </a:bodyPr>
          <a:lstStyle>
            <a:lvl1pPr marL="0" indent="0">
              <a:spcBef>
                <a:spcPts val="0"/>
              </a:spcBef>
              <a:buNone/>
              <a:defRPr sz="2400" cap="none"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a:t>Add a footer</a:t>
            </a:r>
            <a:endParaRPr/>
          </a:p>
        </p:txBody>
      </p:sp>
      <p:sp>
        <p:nvSpPr>
          <p:cNvPr id="4" name="Date Placeholder 3"/>
          <p:cNvSpPr>
            <a:spLocks noGrp="1"/>
          </p:cNvSpPr>
          <p:nvPr>
            <p:ph type="dt" sz="half" idx="10"/>
          </p:nvPr>
        </p:nvSpPr>
        <p:spPr/>
        <p:txBody>
          <a:bodyPr/>
          <a:lstStyle/>
          <a:p>
            <a:fld id="{A43FAFC5-F11C-4205-99FD-FC66DAA2AE2D}" type="datetime1">
              <a:rPr lang="en-US" smtClean="0"/>
              <a:t>2/11/2026</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979613" y="1828800"/>
            <a:ext cx="4419599" cy="4419600"/>
          </a:xfrm>
        </p:spPr>
        <p:txBody>
          <a:bodyPr>
            <a:normAutofit/>
          </a:bodyPr>
          <a:lstStyle>
            <a:lvl1pPr>
              <a:defRPr sz="2400"/>
            </a:lvl1pPr>
            <a:lvl2pPr>
              <a:defRPr sz="2000"/>
            </a:lvl2pPr>
            <a:lvl3pPr>
              <a:defRPr sz="1800"/>
            </a:lvl3pPr>
            <a:lvl4pPr>
              <a:defRPr sz="1600"/>
            </a:lvl4pPr>
            <a:lvl5pPr>
              <a:defRPr sz="1600"/>
            </a:lvl5pPr>
            <a:lvl6pPr marL="2057400">
              <a:defRPr sz="1600"/>
            </a:lvl6pPr>
            <a:lvl7pPr marL="2057400">
              <a:defRPr sz="1600"/>
            </a:lvl7pPr>
            <a:lvl8pPr marL="2057400">
              <a:defRPr sz="1600"/>
            </a:lvl8pPr>
            <a:lvl9pPr marL="2057400">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704015" y="1828800"/>
            <a:ext cx="4419600" cy="4419600"/>
          </a:xfrm>
        </p:spPr>
        <p:txBody>
          <a:bodyPr>
            <a:normAutofit/>
          </a:bodyPr>
          <a:lstStyle>
            <a:lvl1pPr>
              <a:defRPr sz="2400"/>
            </a:lvl1pPr>
            <a:lvl2pPr>
              <a:defRPr sz="2000"/>
            </a:lvl2pPr>
            <a:lvl3pPr>
              <a:defRPr sz="1800"/>
            </a:lvl3pPr>
            <a:lvl4pPr>
              <a:defRPr sz="1600"/>
            </a:lvl4pPr>
            <a:lvl5pPr>
              <a:defRPr sz="1600"/>
            </a:lvl5pPr>
            <a:lvl6pPr marL="2057400">
              <a:defRPr sz="1600"/>
            </a:lvl6pPr>
            <a:lvl7pPr marL="2057400">
              <a:defRPr sz="1600"/>
            </a:lvl7pPr>
            <a:lvl8pPr marL="2057400">
              <a:defRPr sz="1600"/>
            </a:lvl8pPr>
            <a:lvl9pPr marL="2057400">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a:t>Add a footer</a:t>
            </a:r>
            <a:endParaRPr/>
          </a:p>
        </p:txBody>
      </p:sp>
      <p:sp>
        <p:nvSpPr>
          <p:cNvPr id="5" name="Date Placeholder 4"/>
          <p:cNvSpPr>
            <a:spLocks noGrp="1"/>
          </p:cNvSpPr>
          <p:nvPr>
            <p:ph type="dt" sz="half" idx="10"/>
          </p:nvPr>
        </p:nvSpPr>
        <p:spPr/>
        <p:txBody>
          <a:bodyPr/>
          <a:lstStyle/>
          <a:p>
            <a:fld id="{EFD82905-3DC5-49B9-B8B8-9D80D3609DB5}" type="datetime1">
              <a:rPr lang="en-US" smtClean="0"/>
              <a:t>2/11/2026</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978022" y="1828800"/>
            <a:ext cx="4416552"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78022" y="2743200"/>
            <a:ext cx="4416552" cy="3505200"/>
          </a:xfrm>
        </p:spPr>
        <p:txBody>
          <a:bodyPr>
            <a:normAutofit/>
          </a:bodyPr>
          <a:lstStyle>
            <a:lvl1pPr>
              <a:defRPr sz="2000"/>
            </a:lvl1pPr>
            <a:lvl2pPr>
              <a:defRPr sz="1800"/>
            </a:lvl2pPr>
            <a:lvl3pPr>
              <a:defRPr sz="1600"/>
            </a:lvl3pPr>
            <a:lvl4pPr>
              <a:defRPr sz="1400"/>
            </a:lvl4pPr>
            <a:lvl5pPr marL="2057400">
              <a:defRPr sz="1400"/>
            </a:lvl5pPr>
            <a:lvl6pPr marL="2057400">
              <a:defRPr sz="1400"/>
            </a:lvl6pPr>
            <a:lvl7pPr marL="2057400">
              <a:defRPr sz="1400"/>
            </a:lvl7pPr>
            <a:lvl8pPr marL="2057400">
              <a:defRPr sz="1400"/>
            </a:lvl8pPr>
            <a:lvl9pPr marL="2057400">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705472" y="1828800"/>
            <a:ext cx="4416552"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705472" y="2743200"/>
            <a:ext cx="4416552" cy="3505200"/>
          </a:xfrm>
        </p:spPr>
        <p:txBody>
          <a:bodyPr>
            <a:normAutofit/>
          </a:bodyPr>
          <a:lstStyle>
            <a:lvl1pPr>
              <a:defRPr sz="2000"/>
            </a:lvl1pPr>
            <a:lvl2pPr>
              <a:defRPr sz="1800"/>
            </a:lvl2pPr>
            <a:lvl3pPr>
              <a:defRPr sz="1600"/>
            </a:lvl3pPr>
            <a:lvl4pPr>
              <a:defRPr sz="1400"/>
            </a:lvl4pPr>
            <a:lvl5pPr marL="2057400">
              <a:defRPr sz="1400"/>
            </a:lvl5pPr>
            <a:lvl6pPr marL="2057400">
              <a:defRPr sz="1400"/>
            </a:lvl6pPr>
            <a:lvl7pPr marL="2057400">
              <a:defRPr sz="1400"/>
            </a:lvl7pPr>
            <a:lvl8pPr marL="2057400">
              <a:defRPr sz="1400"/>
            </a:lvl8pPr>
            <a:lvl9pPr marL="2057400">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a:t>Add a footer</a:t>
            </a:r>
            <a:endParaRPr/>
          </a:p>
        </p:txBody>
      </p:sp>
      <p:sp>
        <p:nvSpPr>
          <p:cNvPr id="7" name="Date Placeholder 6"/>
          <p:cNvSpPr>
            <a:spLocks noGrp="1"/>
          </p:cNvSpPr>
          <p:nvPr>
            <p:ph type="dt" sz="half" idx="10"/>
          </p:nvPr>
        </p:nvSpPr>
        <p:spPr/>
        <p:txBody>
          <a:bodyPr/>
          <a:lstStyle/>
          <a:p>
            <a:fld id="{59825298-A6F6-4AF2-832C-941EFA52AF9B}" type="datetime1">
              <a:rPr lang="en-US" smtClean="0"/>
              <a:t>2/11/2026</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a:t>Add a footer</a:t>
            </a:r>
            <a:endParaRPr/>
          </a:p>
        </p:txBody>
      </p:sp>
      <p:sp>
        <p:nvSpPr>
          <p:cNvPr id="3" name="Date Placeholder 2"/>
          <p:cNvSpPr>
            <a:spLocks noGrp="1"/>
          </p:cNvSpPr>
          <p:nvPr>
            <p:ph type="dt" sz="half" idx="10"/>
          </p:nvPr>
        </p:nvSpPr>
        <p:spPr/>
        <p:txBody>
          <a:bodyPr/>
          <a:lstStyle/>
          <a:p>
            <a:fld id="{91EE3D8C-3438-4368-AD19-D5CB0C52B1DD}" type="datetime1">
              <a:rPr lang="en-US" smtClean="0"/>
              <a:t>2/11/2026</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6" name="Picture 5" descr="Large ocean wave (semitransparent)" title="Ocean Wav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56"/>
            <a:ext cx="12188824" cy="6857887"/>
          </a:xfrm>
          <a:prstGeom prst="rect">
            <a:avLst/>
          </a:prstGeom>
        </p:spPr>
      </p:pic>
      <p:sp>
        <p:nvSpPr>
          <p:cNvPr id="3" name="Footer Placeholder 2"/>
          <p:cNvSpPr>
            <a:spLocks noGrp="1"/>
          </p:cNvSpPr>
          <p:nvPr>
            <p:ph type="ftr" sz="quarter" idx="11"/>
          </p:nvPr>
        </p:nvSpPr>
        <p:spPr/>
        <p:txBody>
          <a:bodyPr/>
          <a:lstStyle/>
          <a:p>
            <a:r>
              <a:rPr lang="en-US"/>
              <a:t>Add a footer</a:t>
            </a:r>
            <a:endParaRPr/>
          </a:p>
        </p:txBody>
      </p:sp>
      <p:sp>
        <p:nvSpPr>
          <p:cNvPr id="2" name="Date Placeholder 1"/>
          <p:cNvSpPr>
            <a:spLocks noGrp="1"/>
          </p:cNvSpPr>
          <p:nvPr>
            <p:ph type="dt" sz="half" idx="10"/>
          </p:nvPr>
        </p:nvSpPr>
        <p:spPr/>
        <p:txBody>
          <a:bodyPr/>
          <a:lstStyle/>
          <a:p>
            <a:fld id="{5A41D785-D6D8-40F1-B2DD-0E2019A27A22}" type="datetime1">
              <a:rPr lang="en-US" smtClean="0"/>
              <a:t>2/11/2026</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9613" y="588963"/>
            <a:ext cx="3657600" cy="2840037"/>
          </a:xfrm>
        </p:spPr>
        <p:txBody>
          <a:bodyPr anchor="b">
            <a:noAutofit/>
          </a:bodyPr>
          <a:lstStyle>
            <a:lvl1pPr algn="l">
              <a:lnSpc>
                <a:spcPct val="80000"/>
              </a:lnSpc>
              <a:defRPr sz="3600" b="0">
                <a:solidFill>
                  <a:schemeClr val="tx1"/>
                </a:solidFill>
              </a:defRPr>
            </a:lvl1pPr>
          </a:lstStyle>
          <a:p>
            <a:r>
              <a:rPr lang="en-US"/>
              <a:t>Click to edit Master title style</a:t>
            </a:r>
            <a:endParaRPr/>
          </a:p>
        </p:txBody>
      </p:sp>
      <p:sp>
        <p:nvSpPr>
          <p:cNvPr id="3" name="Content Placeholder 2"/>
          <p:cNvSpPr>
            <a:spLocks noGrp="1"/>
          </p:cNvSpPr>
          <p:nvPr>
            <p:ph idx="1"/>
          </p:nvPr>
        </p:nvSpPr>
        <p:spPr>
          <a:xfrm>
            <a:off x="6094414" y="588963"/>
            <a:ext cx="5486400" cy="558006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979613" y="3581399"/>
            <a:ext cx="3657600" cy="2587625"/>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endParaRPr/>
          </a:p>
        </p:txBody>
      </p:sp>
      <p:sp>
        <p:nvSpPr>
          <p:cNvPr id="5" name="Date Placeholder 4"/>
          <p:cNvSpPr>
            <a:spLocks noGrp="1"/>
          </p:cNvSpPr>
          <p:nvPr>
            <p:ph type="dt" sz="half" idx="10"/>
          </p:nvPr>
        </p:nvSpPr>
        <p:spPr/>
        <p:txBody>
          <a:bodyPr/>
          <a:lstStyle/>
          <a:p>
            <a:fld id="{C05A9A06-02F9-41CB-8208-185A65D60B96}" type="datetime1">
              <a:rPr lang="en-US" smtClean="0"/>
              <a:t>2/11/2026</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9613" y="588963"/>
            <a:ext cx="3657600" cy="2840038"/>
          </a:xfrm>
        </p:spPr>
        <p:txBody>
          <a:bodyPr anchor="b">
            <a:normAutofit/>
          </a:bodyPr>
          <a:lstStyle>
            <a:lvl1pPr algn="l">
              <a:lnSpc>
                <a:spcPct val="80000"/>
              </a:lnSpc>
              <a:defRPr sz="3600" b="0" i="0" baseline="0">
                <a:solidFill>
                  <a:schemeClr val="tx1"/>
                </a:solidFill>
              </a:defRPr>
            </a:lvl1pPr>
          </a:lstStyle>
          <a:p>
            <a:r>
              <a:rPr lang="en-US"/>
              <a:t>Click to edit Master title style</a:t>
            </a:r>
            <a:endParaRPr/>
          </a:p>
        </p:txBody>
      </p:sp>
      <p:sp>
        <p:nvSpPr>
          <p:cNvPr id="8" name="Rectangle 7"/>
          <p:cNvSpPr/>
          <p:nvPr/>
        </p:nvSpPr>
        <p:spPr>
          <a:xfrm>
            <a:off x="6094461" y="588963"/>
            <a:ext cx="5486352" cy="5580062"/>
          </a:xfrm>
          <a:prstGeom prst="rect">
            <a:avLst/>
          </a:prstGeom>
          <a:solidFill>
            <a:srgbClr val="1B5D72">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3" name="Picture Placeholder 2" descr="An empty placeholder to add an image. Click on the placeholder and select the image that you wish to add"/>
          <p:cNvSpPr>
            <a:spLocks noGrp="1"/>
          </p:cNvSpPr>
          <p:nvPr>
            <p:ph type="pic" idx="1"/>
          </p:nvPr>
        </p:nvSpPr>
        <p:spPr>
          <a:xfrm>
            <a:off x="6307494" y="805658"/>
            <a:ext cx="5060286" cy="5146672"/>
          </a:xfrm>
          <a:solidFill>
            <a:schemeClr val="bg2"/>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979613" y="3581399"/>
            <a:ext cx="3657600" cy="2587625"/>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endParaRPr/>
          </a:p>
        </p:txBody>
      </p:sp>
      <p:sp>
        <p:nvSpPr>
          <p:cNvPr id="5" name="Date Placeholder 4"/>
          <p:cNvSpPr>
            <a:spLocks noGrp="1"/>
          </p:cNvSpPr>
          <p:nvPr>
            <p:ph type="dt" sz="half" idx="10"/>
          </p:nvPr>
        </p:nvSpPr>
        <p:spPr/>
        <p:txBody>
          <a:bodyPr/>
          <a:lstStyle/>
          <a:p>
            <a:fld id="{3E2E051B-B340-4A72-AC7D-8FDFBF03EE12}" type="datetime1">
              <a:rPr lang="en-US" smtClean="0"/>
              <a:t>2/11/2026</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rgbClr val="06171C"/>
            </a:gs>
            <a:gs pos="100000">
              <a:srgbClr val="134251"/>
            </a:gs>
            <a:gs pos="65000">
              <a:srgbClr val="134251"/>
            </a:gs>
          </a:gsLst>
          <a:lin ang="8100000" scaled="1"/>
          <a:tileRect/>
        </a:gradFill>
        <a:effectLst/>
      </p:bgPr>
    </p:bg>
    <p:spTree>
      <p:nvGrpSpPr>
        <p:cNvPr id="1" name=""/>
        <p:cNvGrpSpPr/>
        <p:nvPr/>
      </p:nvGrpSpPr>
      <p:grpSpPr>
        <a:xfrm>
          <a:off x="0" y="0"/>
          <a:ext cx="0" cy="0"/>
          <a:chOff x="0" y="0"/>
          <a:chExt cx="0" cy="0"/>
        </a:xfrm>
      </p:grpSpPr>
      <p:pic>
        <p:nvPicPr>
          <p:cNvPr id="7" name="Picture 6" descr="Large ocean wave (semitransparent)" title="Ocean Wave"/>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 y="56"/>
            <a:ext cx="12188824" cy="6857887"/>
          </a:xfrm>
          <a:prstGeom prst="rect">
            <a:avLst/>
          </a:prstGeom>
        </p:spPr>
      </p:pic>
      <p:pic>
        <p:nvPicPr>
          <p:cNvPr id="10" name="Picture 9" descr="Large ocean wave"/>
          <p:cNvPicPr>
            <a:picLocks noChangeAspect="1"/>
          </p:cNvPicPr>
          <p:nvPr/>
        </p:nvPicPr>
        <p:blipFill rotWithShape="1">
          <a:blip r:embed="rId14" cstate="print">
            <a:extLst>
              <a:ext uri="{28A0092B-C50C-407E-A947-70E740481C1C}">
                <a14:useLocalDpi xmlns:a14="http://schemas.microsoft.com/office/drawing/2010/main" val="0"/>
              </a:ext>
            </a:extLst>
          </a:blip>
          <a:srcRect/>
          <a:stretch/>
        </p:blipFill>
        <p:spPr>
          <a:xfrm>
            <a:off x="-1" y="0"/>
            <a:ext cx="1234758" cy="6857942"/>
          </a:xfrm>
          <a:prstGeom prst="rect">
            <a:avLst/>
          </a:prstGeom>
        </p:spPr>
      </p:pic>
      <p:sp>
        <p:nvSpPr>
          <p:cNvPr id="9" name="Rectangle 8"/>
          <p:cNvSpPr/>
          <p:nvPr/>
        </p:nvSpPr>
        <p:spPr>
          <a:xfrm>
            <a:off x="1006156" y="0"/>
            <a:ext cx="228601" cy="6858000"/>
          </a:xfrm>
          <a:prstGeom prst="rect">
            <a:avLst/>
          </a:prstGeom>
          <a:solidFill>
            <a:srgbClr val="13425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979612" y="381000"/>
            <a:ext cx="9144001"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979612" y="1828800"/>
            <a:ext cx="9144001" cy="4419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979611" y="6400800"/>
            <a:ext cx="5954834" cy="276228"/>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6B85D658-8C58-46F3-AA54-0ED74F8B4CDC}" type="datetime1">
              <a:rPr lang="en-US" smtClean="0"/>
              <a:pPr/>
              <a:t>2/11/2026</a:t>
            </a:fld>
            <a:endParaRPr lang="en-US" dirty="0"/>
          </a:p>
        </p:txBody>
      </p:sp>
      <p:sp>
        <p:nvSpPr>
          <p:cNvPr id="6" name="Slide Number Placeholder 5"/>
          <p:cNvSpPr>
            <a:spLocks noGrp="1"/>
          </p:cNvSpPr>
          <p:nvPr>
            <p:ph type="sldNum" sz="quarter" idx="4"/>
          </p:nvPr>
        </p:nvSpPr>
        <p:spPr>
          <a:xfrm>
            <a:off x="10056811" y="6400800"/>
            <a:ext cx="1066802"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SzPct val="80000"/>
        <a:buFont typeface="Arial"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SzPct val="80000"/>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normAutofit/>
          </a:bodyPr>
          <a:lstStyle/>
          <a:p>
            <a:r>
              <a:rPr lang="en-US" sz="5400" dirty="0"/>
              <a:t>Shark Attacks Incidents and Attacks Analysis </a:t>
            </a:r>
          </a:p>
        </p:txBody>
      </p:sp>
      <p:sp>
        <p:nvSpPr>
          <p:cNvPr id="4" name="Subtitle 3"/>
          <p:cNvSpPr>
            <a:spLocks noGrp="1"/>
          </p:cNvSpPr>
          <p:nvPr>
            <p:ph type="subTitle" idx="1"/>
          </p:nvPr>
        </p:nvSpPr>
        <p:spPr/>
        <p:txBody>
          <a:bodyPr vert="horz" lIns="91440" tIns="45720" rIns="91440" bIns="45720" rtlCol="0" anchor="t">
            <a:normAutofit/>
          </a:bodyPr>
          <a:lstStyle/>
          <a:p>
            <a:r>
              <a:rPr lang="it-IT" dirty="0" err="1"/>
              <a:t>Connor</a:t>
            </a:r>
            <a:r>
              <a:rPr lang="it-IT" dirty="0"/>
              <a:t> </a:t>
            </a:r>
            <a:r>
              <a:rPr lang="it-IT" dirty="0" err="1"/>
              <a:t>Loudermilk</a:t>
            </a:r>
            <a:br>
              <a:rPr lang="en-US" dirty="0"/>
            </a:br>
            <a:endParaRPr lang="it-IT" dirty="0" err="1"/>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351A7-C70D-4A91-2D04-57CB55F2C49A}"/>
              </a:ext>
            </a:extLst>
          </p:cNvPr>
          <p:cNvSpPr>
            <a:spLocks noGrp="1"/>
          </p:cNvSpPr>
          <p:nvPr>
            <p:ph type="title"/>
          </p:nvPr>
        </p:nvSpPr>
        <p:spPr>
          <a:xfrm>
            <a:off x="6321425" y="0"/>
            <a:ext cx="5867400" cy="838199"/>
          </a:xfrm>
        </p:spPr>
        <p:txBody>
          <a:bodyPr/>
          <a:lstStyle/>
          <a:p>
            <a:r>
              <a:rPr lang="en-US" dirty="0"/>
              <a:t>Month Break Down</a:t>
            </a:r>
          </a:p>
        </p:txBody>
      </p:sp>
      <p:sp>
        <p:nvSpPr>
          <p:cNvPr id="3" name="Text Placeholder 2">
            <a:extLst>
              <a:ext uri="{FF2B5EF4-FFF2-40B4-BE49-F238E27FC236}">
                <a16:creationId xmlns:a16="http://schemas.microsoft.com/office/drawing/2014/main" id="{06975A9A-3DB9-7A89-1CE6-ED74B2FCE390}"/>
              </a:ext>
            </a:extLst>
          </p:cNvPr>
          <p:cNvSpPr>
            <a:spLocks noGrp="1"/>
          </p:cNvSpPr>
          <p:nvPr>
            <p:ph type="body" idx="1"/>
          </p:nvPr>
        </p:nvSpPr>
        <p:spPr>
          <a:xfrm>
            <a:off x="8642985" y="2171901"/>
            <a:ext cx="3200400" cy="4043823"/>
          </a:xfrm>
        </p:spPr>
        <p:txBody>
          <a:bodyPr/>
          <a:lstStyle/>
          <a:p>
            <a:r>
              <a:rPr lang="en-US" dirty="0"/>
              <a:t>Many outliers fall in time periods of naval combat</a:t>
            </a:r>
          </a:p>
          <a:p>
            <a:endParaRPr lang="en-US" dirty="0"/>
          </a:p>
          <a:p>
            <a:r>
              <a:rPr lang="en-US" dirty="0"/>
              <a:t>When broken down by months much easier to see.</a:t>
            </a:r>
          </a:p>
        </p:txBody>
      </p:sp>
      <p:pic>
        <p:nvPicPr>
          <p:cNvPr id="5" name="Picture 4">
            <a:extLst>
              <a:ext uri="{FF2B5EF4-FFF2-40B4-BE49-F238E27FC236}">
                <a16:creationId xmlns:a16="http://schemas.microsoft.com/office/drawing/2014/main" id="{0F745F80-054C-1269-7C3A-15CCFB9E4F4E}"/>
              </a:ext>
            </a:extLst>
          </p:cNvPr>
          <p:cNvPicPr>
            <a:picLocks noChangeAspect="1"/>
          </p:cNvPicPr>
          <p:nvPr/>
        </p:nvPicPr>
        <p:blipFill>
          <a:blip r:embed="rId2"/>
          <a:stretch>
            <a:fillRect/>
          </a:stretch>
        </p:blipFill>
        <p:spPr>
          <a:xfrm>
            <a:off x="379412" y="1295802"/>
            <a:ext cx="7788524" cy="4952598"/>
          </a:xfrm>
          <a:prstGeom prst="rect">
            <a:avLst/>
          </a:prstGeom>
        </p:spPr>
      </p:pic>
    </p:spTree>
    <p:extLst>
      <p:ext uri="{BB962C8B-B14F-4D97-AF65-F5344CB8AC3E}">
        <p14:creationId xmlns:p14="http://schemas.microsoft.com/office/powerpoint/2010/main" val="2415305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2154E-9EA5-1655-2F1F-C1BF11D52B5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5432CF9-1F3C-6660-BDE8-5789CDF57B8D}"/>
              </a:ext>
            </a:extLst>
          </p:cNvPr>
          <p:cNvSpPr>
            <a:spLocks noGrp="1"/>
          </p:cNvSpPr>
          <p:nvPr>
            <p:ph type="title"/>
          </p:nvPr>
        </p:nvSpPr>
        <p:spPr>
          <a:xfrm>
            <a:off x="1979613" y="588963"/>
            <a:ext cx="3657600" cy="2840037"/>
          </a:xfrm>
        </p:spPr>
        <p:txBody>
          <a:bodyPr anchor="b">
            <a:normAutofit/>
          </a:bodyPr>
          <a:lstStyle/>
          <a:p>
            <a:r>
              <a:rPr lang="en-US" dirty="0"/>
              <a:t>Months of Activity</a:t>
            </a:r>
          </a:p>
        </p:txBody>
      </p:sp>
      <p:pic>
        <p:nvPicPr>
          <p:cNvPr id="6" name="Picture 5" descr="A graph of a shark&#10;&#10;AI-generated content may be incorrect.">
            <a:extLst>
              <a:ext uri="{FF2B5EF4-FFF2-40B4-BE49-F238E27FC236}">
                <a16:creationId xmlns:a16="http://schemas.microsoft.com/office/drawing/2014/main" id="{7ADF238D-C322-7AF7-2D8A-ED75CE929A8F}"/>
              </a:ext>
            </a:extLst>
          </p:cNvPr>
          <p:cNvPicPr>
            <a:picLocks noChangeAspect="1"/>
          </p:cNvPicPr>
          <p:nvPr/>
        </p:nvPicPr>
        <p:blipFill>
          <a:blip r:embed="rId2"/>
          <a:stretch>
            <a:fillRect/>
          </a:stretch>
        </p:blipFill>
        <p:spPr>
          <a:xfrm>
            <a:off x="5713412" y="1447800"/>
            <a:ext cx="6191251" cy="3962400"/>
          </a:xfrm>
          <a:prstGeom prst="rect">
            <a:avLst/>
          </a:prstGeom>
          <a:noFill/>
        </p:spPr>
      </p:pic>
      <p:sp>
        <p:nvSpPr>
          <p:cNvPr id="15" name="Text Placeholder 3">
            <a:extLst>
              <a:ext uri="{FF2B5EF4-FFF2-40B4-BE49-F238E27FC236}">
                <a16:creationId xmlns:a16="http://schemas.microsoft.com/office/drawing/2014/main" id="{08C266C6-C97F-BCF2-60B3-F485A8858B76}"/>
              </a:ext>
            </a:extLst>
          </p:cNvPr>
          <p:cNvSpPr>
            <a:spLocks noGrp="1"/>
          </p:cNvSpPr>
          <p:nvPr>
            <p:ph type="body" sz="half" idx="2"/>
          </p:nvPr>
        </p:nvSpPr>
        <p:spPr>
          <a:xfrm>
            <a:off x="1979613" y="3581399"/>
            <a:ext cx="3657600" cy="2587625"/>
          </a:xfrm>
        </p:spPr>
        <p:txBody>
          <a:bodyPr/>
          <a:lstStyle/>
          <a:p>
            <a:r>
              <a:rPr lang="en-US" dirty="0"/>
              <a:t>Skewed Distribution Based on Seasons</a:t>
            </a:r>
          </a:p>
        </p:txBody>
      </p:sp>
    </p:spTree>
    <p:extLst>
      <p:ext uri="{BB962C8B-B14F-4D97-AF65-F5344CB8AC3E}">
        <p14:creationId xmlns:p14="http://schemas.microsoft.com/office/powerpoint/2010/main" val="427352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54D068-3374-0690-35A5-FDAA40FC9A1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6E3CE84F-DB49-D444-6717-2056663673D0}"/>
              </a:ext>
            </a:extLst>
          </p:cNvPr>
          <p:cNvSpPr>
            <a:spLocks noGrp="1"/>
          </p:cNvSpPr>
          <p:nvPr>
            <p:ph type="title"/>
          </p:nvPr>
        </p:nvSpPr>
        <p:spPr>
          <a:xfrm>
            <a:off x="1979613" y="588963"/>
            <a:ext cx="3657600" cy="2840038"/>
          </a:xfrm>
        </p:spPr>
        <p:txBody>
          <a:bodyPr anchor="b">
            <a:normAutofit/>
          </a:bodyPr>
          <a:lstStyle/>
          <a:p>
            <a:r>
              <a:rPr lang="en-US" dirty="0"/>
              <a:t>Times of Incident</a:t>
            </a:r>
          </a:p>
        </p:txBody>
      </p:sp>
      <p:pic>
        <p:nvPicPr>
          <p:cNvPr id="6" name="Picture 5">
            <a:extLst>
              <a:ext uri="{FF2B5EF4-FFF2-40B4-BE49-F238E27FC236}">
                <a16:creationId xmlns:a16="http://schemas.microsoft.com/office/drawing/2014/main" id="{973BFA95-8358-7D2C-1D6C-029DCECD60B2}"/>
              </a:ext>
            </a:extLst>
          </p:cNvPr>
          <p:cNvPicPr>
            <a:picLocks noChangeAspect="1"/>
          </p:cNvPicPr>
          <p:nvPr/>
        </p:nvPicPr>
        <p:blipFill>
          <a:blip r:embed="rId2"/>
          <a:stretch>
            <a:fillRect/>
          </a:stretch>
        </p:blipFill>
        <p:spPr>
          <a:xfrm>
            <a:off x="6094412" y="1671148"/>
            <a:ext cx="5486400" cy="3703318"/>
          </a:xfrm>
          <a:prstGeom prst="rect">
            <a:avLst/>
          </a:prstGeom>
          <a:noFill/>
        </p:spPr>
      </p:pic>
      <p:sp>
        <p:nvSpPr>
          <p:cNvPr id="11" name="Text Placeholder 3">
            <a:extLst>
              <a:ext uri="{FF2B5EF4-FFF2-40B4-BE49-F238E27FC236}">
                <a16:creationId xmlns:a16="http://schemas.microsoft.com/office/drawing/2014/main" id="{2B26EDE6-6F62-8298-8F37-72D1D20C1AAA}"/>
              </a:ext>
            </a:extLst>
          </p:cNvPr>
          <p:cNvSpPr>
            <a:spLocks noGrp="1"/>
          </p:cNvSpPr>
          <p:nvPr>
            <p:ph type="body" sz="half" idx="2"/>
          </p:nvPr>
        </p:nvSpPr>
        <p:spPr>
          <a:xfrm>
            <a:off x="1979613" y="3581399"/>
            <a:ext cx="3657600" cy="2587625"/>
          </a:xfrm>
        </p:spPr>
        <p:txBody>
          <a:bodyPr/>
          <a:lstStyle/>
          <a:p>
            <a:endParaRPr lang="en-US" dirty="0"/>
          </a:p>
          <a:p>
            <a:r>
              <a:rPr lang="en-US" dirty="0"/>
              <a:t>8.3x more likely afternoon than night</a:t>
            </a:r>
          </a:p>
          <a:p>
            <a:endParaRPr lang="en-US" dirty="0"/>
          </a:p>
          <a:p>
            <a:r>
              <a:rPr lang="en-US" dirty="0"/>
              <a:t>p-value &lt; 2.2e-16</a:t>
            </a:r>
          </a:p>
          <a:p>
            <a:endParaRPr lang="en-US" dirty="0"/>
          </a:p>
        </p:txBody>
      </p:sp>
    </p:spTree>
    <p:extLst>
      <p:ext uri="{BB962C8B-B14F-4D97-AF65-F5344CB8AC3E}">
        <p14:creationId xmlns:p14="http://schemas.microsoft.com/office/powerpoint/2010/main" val="3674936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D12DA-7774-F7E1-35AC-85D0283EFADE}"/>
              </a:ext>
            </a:extLst>
          </p:cNvPr>
          <p:cNvSpPr>
            <a:spLocks noGrp="1"/>
          </p:cNvSpPr>
          <p:nvPr>
            <p:ph type="title"/>
          </p:nvPr>
        </p:nvSpPr>
        <p:spPr>
          <a:xfrm>
            <a:off x="23812" y="0"/>
            <a:ext cx="5334000" cy="1828799"/>
          </a:xfrm>
        </p:spPr>
        <p:txBody>
          <a:bodyPr/>
          <a:lstStyle/>
          <a:p>
            <a:r>
              <a:rPr lang="en-US" dirty="0"/>
              <a:t>Time of Day vs. Fatality</a:t>
            </a:r>
          </a:p>
        </p:txBody>
      </p:sp>
      <p:sp>
        <p:nvSpPr>
          <p:cNvPr id="3" name="Text Placeholder 2">
            <a:extLst>
              <a:ext uri="{FF2B5EF4-FFF2-40B4-BE49-F238E27FC236}">
                <a16:creationId xmlns:a16="http://schemas.microsoft.com/office/drawing/2014/main" id="{5C139127-239C-3080-F2DA-34D556E40C13}"/>
              </a:ext>
            </a:extLst>
          </p:cNvPr>
          <p:cNvSpPr>
            <a:spLocks noGrp="1"/>
          </p:cNvSpPr>
          <p:nvPr>
            <p:ph type="body" idx="1"/>
          </p:nvPr>
        </p:nvSpPr>
        <p:spPr>
          <a:xfrm>
            <a:off x="32384" y="2743201"/>
            <a:ext cx="3505198" cy="2286001"/>
          </a:xfrm>
        </p:spPr>
        <p:txBody>
          <a:bodyPr>
            <a:normAutofit/>
          </a:bodyPr>
          <a:lstStyle/>
          <a:p>
            <a:r>
              <a:rPr lang="en-US" dirty="0"/>
              <a:t>p-value &lt; 0.007811</a:t>
            </a:r>
          </a:p>
          <a:p>
            <a:endParaRPr lang="en-US" dirty="0"/>
          </a:p>
          <a:p>
            <a:r>
              <a:rPr lang="en-US" dirty="0"/>
              <a:t>3.16x more likely to be in a fatal if at night (in respect to population sizes) </a:t>
            </a:r>
          </a:p>
        </p:txBody>
      </p:sp>
      <p:pic>
        <p:nvPicPr>
          <p:cNvPr id="5" name="Picture 4">
            <a:extLst>
              <a:ext uri="{FF2B5EF4-FFF2-40B4-BE49-F238E27FC236}">
                <a16:creationId xmlns:a16="http://schemas.microsoft.com/office/drawing/2014/main" id="{53B67831-7652-92E5-F32E-E92B590F9F0F}"/>
              </a:ext>
            </a:extLst>
          </p:cNvPr>
          <p:cNvPicPr>
            <a:picLocks noChangeAspect="1"/>
          </p:cNvPicPr>
          <p:nvPr/>
        </p:nvPicPr>
        <p:blipFill>
          <a:blip r:embed="rId2"/>
          <a:stretch>
            <a:fillRect/>
          </a:stretch>
        </p:blipFill>
        <p:spPr>
          <a:xfrm>
            <a:off x="4418012" y="1828799"/>
            <a:ext cx="6070600" cy="4287250"/>
          </a:xfrm>
          <a:prstGeom prst="rect">
            <a:avLst/>
          </a:prstGeom>
        </p:spPr>
      </p:pic>
    </p:spTree>
    <p:extLst>
      <p:ext uri="{BB962C8B-B14F-4D97-AF65-F5344CB8AC3E}">
        <p14:creationId xmlns:p14="http://schemas.microsoft.com/office/powerpoint/2010/main" val="2039971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4F683-1830-DD27-7082-494D2E2AE68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85B1D30-6F5D-2588-7465-41F74AAA4571}"/>
              </a:ext>
            </a:extLst>
          </p:cNvPr>
          <p:cNvSpPr>
            <a:spLocks noGrp="1"/>
          </p:cNvSpPr>
          <p:nvPr>
            <p:ph type="title"/>
          </p:nvPr>
        </p:nvSpPr>
        <p:spPr>
          <a:xfrm>
            <a:off x="1263754" y="0"/>
            <a:ext cx="9144001" cy="1219200"/>
          </a:xfrm>
        </p:spPr>
        <p:txBody>
          <a:bodyPr anchor="b">
            <a:normAutofit/>
          </a:bodyPr>
          <a:lstStyle/>
          <a:p>
            <a:r>
              <a:rPr lang="en-US" dirty="0"/>
              <a:t>Activities Driving Incidents</a:t>
            </a:r>
          </a:p>
        </p:txBody>
      </p:sp>
      <p:pic>
        <p:nvPicPr>
          <p:cNvPr id="4" name="Picture 3">
            <a:extLst>
              <a:ext uri="{FF2B5EF4-FFF2-40B4-BE49-F238E27FC236}">
                <a16:creationId xmlns:a16="http://schemas.microsoft.com/office/drawing/2014/main" id="{19175018-F609-7170-1938-9D9178A0B3FB}"/>
              </a:ext>
            </a:extLst>
          </p:cNvPr>
          <p:cNvPicPr>
            <a:picLocks noChangeAspect="1"/>
          </p:cNvPicPr>
          <p:nvPr/>
        </p:nvPicPr>
        <p:blipFill>
          <a:blip r:embed="rId2"/>
          <a:stretch>
            <a:fillRect/>
          </a:stretch>
        </p:blipFill>
        <p:spPr>
          <a:xfrm>
            <a:off x="5103812" y="1676400"/>
            <a:ext cx="6705600" cy="4509515"/>
          </a:xfrm>
          <a:prstGeom prst="rect">
            <a:avLst/>
          </a:prstGeom>
          <a:noFill/>
        </p:spPr>
      </p:pic>
      <p:sp>
        <p:nvSpPr>
          <p:cNvPr id="5" name="Text Placeholder 2">
            <a:extLst>
              <a:ext uri="{FF2B5EF4-FFF2-40B4-BE49-F238E27FC236}">
                <a16:creationId xmlns:a16="http://schemas.microsoft.com/office/drawing/2014/main" id="{61AD5089-225B-176B-4DC4-CA15C3A2D6EE}"/>
              </a:ext>
            </a:extLst>
          </p:cNvPr>
          <p:cNvSpPr txBox="1">
            <a:spLocks/>
          </p:cNvSpPr>
          <p:nvPr/>
        </p:nvSpPr>
        <p:spPr>
          <a:xfrm>
            <a:off x="1446212" y="2057400"/>
            <a:ext cx="3200400" cy="3200400"/>
          </a:xfrm>
          <a:prstGeom prst="rect">
            <a:avLst/>
          </a:prstGeom>
        </p:spPr>
        <p:txBody>
          <a:bodyPr vert="horz" lIns="91440" tIns="45720" rIns="91440" bIns="45720" rtlCol="0">
            <a:normAutofit fontScale="92500"/>
          </a:bodyPr>
          <a:lstStyle>
            <a:lvl1pPr marL="223838" indent="-223838" algn="l" defTabSz="914400" rtl="0" eaLnBrk="1" latinLnBrk="0" hangingPunct="1">
              <a:lnSpc>
                <a:spcPct val="90000"/>
              </a:lnSpc>
              <a:spcBef>
                <a:spcPts val="1800"/>
              </a:spcBef>
              <a:buSzPct val="80000"/>
              <a:buFont typeface="Arial"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SzPct val="80000"/>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5pPr>
            <a:lvl6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6pPr>
            <a:lvl7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7pPr>
            <a:lvl8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8pPr>
            <a:lvl9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9pPr>
          </a:lstStyle>
          <a:p>
            <a:pPr marL="0" indent="0">
              <a:buNone/>
            </a:pPr>
            <a:r>
              <a:rPr lang="en-US" dirty="0"/>
              <a:t>P-Value &lt; 2.2e-16</a:t>
            </a:r>
          </a:p>
          <a:p>
            <a:pPr marL="0" indent="0">
              <a:buNone/>
            </a:pPr>
            <a:r>
              <a:rPr lang="en-US" dirty="0"/>
              <a:t>(fish + surf + swim)</a:t>
            </a:r>
          </a:p>
          <a:p>
            <a:pPr marL="0" indent="0">
              <a:buNone/>
            </a:pPr>
            <a:endParaRPr lang="en-US" dirty="0"/>
          </a:p>
          <a:p>
            <a:pPr marL="0" indent="0">
              <a:buNone/>
            </a:pPr>
            <a:r>
              <a:rPr lang="en-US" dirty="0"/>
              <a:t>95% confident that 55.72% – 58.05% of population incidents can be tied to these activities.</a:t>
            </a:r>
          </a:p>
        </p:txBody>
      </p:sp>
    </p:spTree>
    <p:extLst>
      <p:ext uri="{BB962C8B-B14F-4D97-AF65-F5344CB8AC3E}">
        <p14:creationId xmlns:p14="http://schemas.microsoft.com/office/powerpoint/2010/main" val="3205996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C5F0B46-3A9F-51A5-80BF-29156B29DD35}"/>
              </a:ext>
            </a:extLst>
          </p:cNvPr>
          <p:cNvSpPr>
            <a:spLocks noGrp="1"/>
          </p:cNvSpPr>
          <p:nvPr>
            <p:ph type="body" idx="1"/>
          </p:nvPr>
        </p:nvSpPr>
        <p:spPr>
          <a:xfrm>
            <a:off x="8422957" y="3352800"/>
            <a:ext cx="3733800" cy="1673225"/>
          </a:xfrm>
        </p:spPr>
        <p:txBody>
          <a:bodyPr>
            <a:normAutofit lnSpcReduction="10000"/>
          </a:bodyPr>
          <a:lstStyle/>
          <a:p>
            <a:r>
              <a:rPr lang="en-US" dirty="0"/>
              <a:t>p-value: &lt; 2.2e-16</a:t>
            </a:r>
          </a:p>
          <a:p>
            <a:endParaRPr lang="en-US" dirty="0"/>
          </a:p>
          <a:p>
            <a:r>
              <a:rPr lang="en-US" dirty="0"/>
              <a:t>Mean: 28.11234</a:t>
            </a:r>
          </a:p>
          <a:p>
            <a:endParaRPr lang="en-US" dirty="0"/>
          </a:p>
          <a:p>
            <a:r>
              <a:rPr lang="en-US" dirty="0"/>
              <a:t>CI: ages 27.65 – 28.57</a:t>
            </a:r>
          </a:p>
        </p:txBody>
      </p:sp>
      <p:sp>
        <p:nvSpPr>
          <p:cNvPr id="4" name="Title 1">
            <a:extLst>
              <a:ext uri="{FF2B5EF4-FFF2-40B4-BE49-F238E27FC236}">
                <a16:creationId xmlns:a16="http://schemas.microsoft.com/office/drawing/2014/main" id="{96093767-53B7-AA02-84AB-0AAB2E7C14F9}"/>
              </a:ext>
            </a:extLst>
          </p:cNvPr>
          <p:cNvSpPr>
            <a:spLocks noGrp="1"/>
          </p:cNvSpPr>
          <p:nvPr>
            <p:ph type="title"/>
          </p:nvPr>
        </p:nvSpPr>
        <p:spPr>
          <a:xfrm>
            <a:off x="6668770" y="0"/>
            <a:ext cx="5487987" cy="1579245"/>
          </a:xfrm>
        </p:spPr>
        <p:txBody>
          <a:bodyPr/>
          <a:lstStyle/>
          <a:p>
            <a:r>
              <a:rPr lang="en-US" dirty="0"/>
              <a:t>Age Relation to Incidents/Attacks</a:t>
            </a:r>
          </a:p>
        </p:txBody>
      </p:sp>
      <p:pic>
        <p:nvPicPr>
          <p:cNvPr id="5" name="Content Placeholder 5">
            <a:extLst>
              <a:ext uri="{FF2B5EF4-FFF2-40B4-BE49-F238E27FC236}">
                <a16:creationId xmlns:a16="http://schemas.microsoft.com/office/drawing/2014/main" id="{B87A65F1-3523-C8A5-4A6C-6F446D8B6B16}"/>
              </a:ext>
            </a:extLst>
          </p:cNvPr>
          <p:cNvPicPr>
            <a:picLocks noChangeAspect="1"/>
          </p:cNvPicPr>
          <p:nvPr/>
        </p:nvPicPr>
        <p:blipFill>
          <a:blip r:embed="rId2"/>
          <a:stretch>
            <a:fillRect/>
          </a:stretch>
        </p:blipFill>
        <p:spPr>
          <a:xfrm>
            <a:off x="227011" y="1541308"/>
            <a:ext cx="7086601" cy="5037966"/>
          </a:xfrm>
          <a:prstGeom prst="rect">
            <a:avLst/>
          </a:prstGeom>
        </p:spPr>
      </p:pic>
    </p:spTree>
    <p:extLst>
      <p:ext uri="{BB962C8B-B14F-4D97-AF65-F5344CB8AC3E}">
        <p14:creationId xmlns:p14="http://schemas.microsoft.com/office/powerpoint/2010/main" val="2988054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2FD9C-2548-DA7A-069D-ACCE8E8B3DCE}"/>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1527C64-D1AB-48E3-4AC5-E4E44E5F0DE3}"/>
              </a:ext>
            </a:extLst>
          </p:cNvPr>
          <p:cNvSpPr>
            <a:spLocks noGrp="1"/>
          </p:cNvSpPr>
          <p:nvPr>
            <p:ph type="title"/>
          </p:nvPr>
        </p:nvSpPr>
        <p:spPr>
          <a:xfrm>
            <a:off x="1979613" y="588963"/>
            <a:ext cx="3657600" cy="2840037"/>
          </a:xfrm>
        </p:spPr>
        <p:txBody>
          <a:bodyPr anchor="b">
            <a:normAutofit/>
          </a:bodyPr>
          <a:lstStyle/>
          <a:p>
            <a:r>
              <a:rPr lang="en-US" dirty="0"/>
              <a:t>Gender</a:t>
            </a:r>
          </a:p>
        </p:txBody>
      </p:sp>
      <p:pic>
        <p:nvPicPr>
          <p:cNvPr id="6" name="Picture 5">
            <a:extLst>
              <a:ext uri="{FF2B5EF4-FFF2-40B4-BE49-F238E27FC236}">
                <a16:creationId xmlns:a16="http://schemas.microsoft.com/office/drawing/2014/main" id="{203C9AD7-C786-ED29-934D-370E70936912}"/>
              </a:ext>
            </a:extLst>
          </p:cNvPr>
          <p:cNvPicPr>
            <a:picLocks noChangeAspect="1"/>
          </p:cNvPicPr>
          <p:nvPr/>
        </p:nvPicPr>
        <p:blipFill>
          <a:blip r:embed="rId2"/>
          <a:stretch>
            <a:fillRect/>
          </a:stretch>
        </p:blipFill>
        <p:spPr>
          <a:xfrm>
            <a:off x="5637213" y="1676400"/>
            <a:ext cx="6031427" cy="4101368"/>
          </a:xfrm>
          <a:prstGeom prst="rect">
            <a:avLst/>
          </a:prstGeom>
          <a:noFill/>
        </p:spPr>
      </p:pic>
      <p:sp>
        <p:nvSpPr>
          <p:cNvPr id="11" name="Text Placeholder 3">
            <a:extLst>
              <a:ext uri="{FF2B5EF4-FFF2-40B4-BE49-F238E27FC236}">
                <a16:creationId xmlns:a16="http://schemas.microsoft.com/office/drawing/2014/main" id="{35E23667-D0FB-32A1-ACCE-3363DAE4B951}"/>
              </a:ext>
            </a:extLst>
          </p:cNvPr>
          <p:cNvSpPr>
            <a:spLocks noGrp="1"/>
          </p:cNvSpPr>
          <p:nvPr>
            <p:ph type="body" sz="half" idx="2"/>
          </p:nvPr>
        </p:nvSpPr>
        <p:spPr>
          <a:xfrm>
            <a:off x="1979613" y="3581399"/>
            <a:ext cx="3657600" cy="2587625"/>
          </a:xfrm>
        </p:spPr>
        <p:txBody>
          <a:bodyPr/>
          <a:lstStyle/>
          <a:p>
            <a:r>
              <a:rPr lang="en-US" dirty="0"/>
              <a:t>Groups - Mixed gender</a:t>
            </a:r>
          </a:p>
          <a:p>
            <a:r>
              <a:rPr lang="en-US" dirty="0"/>
              <a:t>Males are 7.06x more likely</a:t>
            </a:r>
          </a:p>
          <a:p>
            <a:endParaRPr lang="en-US" dirty="0"/>
          </a:p>
        </p:txBody>
      </p:sp>
    </p:spTree>
    <p:extLst>
      <p:ext uri="{BB962C8B-B14F-4D97-AF65-F5344CB8AC3E}">
        <p14:creationId xmlns:p14="http://schemas.microsoft.com/office/powerpoint/2010/main" val="3785371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D5F3D-44BB-D32B-1837-16E1D3E554DF}"/>
              </a:ext>
            </a:extLst>
          </p:cNvPr>
          <p:cNvSpPr>
            <a:spLocks noGrp="1"/>
          </p:cNvSpPr>
          <p:nvPr>
            <p:ph type="title"/>
          </p:nvPr>
        </p:nvSpPr>
        <p:spPr>
          <a:xfrm>
            <a:off x="1979612" y="381000"/>
            <a:ext cx="9144001" cy="1219200"/>
          </a:xfrm>
        </p:spPr>
        <p:txBody>
          <a:bodyPr anchor="b">
            <a:normAutofit/>
          </a:bodyPr>
          <a:lstStyle/>
          <a:p>
            <a:r>
              <a:rPr lang="en-US" dirty="0"/>
              <a:t>Fatalities</a:t>
            </a:r>
          </a:p>
        </p:txBody>
      </p:sp>
      <p:pic>
        <p:nvPicPr>
          <p:cNvPr id="6" name="Picture 5">
            <a:extLst>
              <a:ext uri="{FF2B5EF4-FFF2-40B4-BE49-F238E27FC236}">
                <a16:creationId xmlns:a16="http://schemas.microsoft.com/office/drawing/2014/main" id="{C8F32D42-23DF-ED17-9A9F-92ED1A083999}"/>
              </a:ext>
            </a:extLst>
          </p:cNvPr>
          <p:cNvPicPr>
            <a:picLocks noChangeAspect="1"/>
          </p:cNvPicPr>
          <p:nvPr/>
        </p:nvPicPr>
        <p:blipFill>
          <a:blip r:embed="rId2"/>
          <a:stretch>
            <a:fillRect/>
          </a:stretch>
        </p:blipFill>
        <p:spPr>
          <a:xfrm>
            <a:off x="1446212" y="2001012"/>
            <a:ext cx="6705601" cy="4475988"/>
          </a:xfrm>
          <a:prstGeom prst="rect">
            <a:avLst/>
          </a:prstGeom>
          <a:noFill/>
        </p:spPr>
      </p:pic>
      <p:sp>
        <p:nvSpPr>
          <p:cNvPr id="4" name="Text Placeholder 3">
            <a:extLst>
              <a:ext uri="{FF2B5EF4-FFF2-40B4-BE49-F238E27FC236}">
                <a16:creationId xmlns:a16="http://schemas.microsoft.com/office/drawing/2014/main" id="{DF1D7757-455F-4F09-D31B-90F6E9E51319}"/>
              </a:ext>
            </a:extLst>
          </p:cNvPr>
          <p:cNvSpPr>
            <a:spLocks noGrp="1"/>
          </p:cNvSpPr>
          <p:nvPr>
            <p:ph sz="half" idx="2"/>
          </p:nvPr>
        </p:nvSpPr>
        <p:spPr>
          <a:xfrm>
            <a:off x="8590597" y="1875854"/>
            <a:ext cx="3581400" cy="4419600"/>
          </a:xfrm>
        </p:spPr>
        <p:txBody>
          <a:bodyPr>
            <a:normAutofit/>
          </a:bodyPr>
          <a:lstStyle/>
          <a:p>
            <a:pPr marL="0" indent="0">
              <a:buNone/>
            </a:pPr>
            <a:r>
              <a:rPr lang="en-US" dirty="0"/>
              <a:t>P-value: &lt; 2.2e-16</a:t>
            </a:r>
          </a:p>
          <a:p>
            <a:pPr marL="0" indent="0">
              <a:buNone/>
            </a:pPr>
            <a:r>
              <a:rPr lang="en-US" dirty="0"/>
              <a:t>CI Survival:</a:t>
            </a:r>
          </a:p>
          <a:p>
            <a:pPr marL="0" indent="0">
              <a:buNone/>
            </a:pPr>
            <a:r>
              <a:rPr lang="en-US" dirty="0"/>
              <a:t>0.7391 – 0.759502</a:t>
            </a:r>
          </a:p>
          <a:p>
            <a:pPr marL="0" indent="0">
              <a:buNone/>
            </a:pPr>
            <a:r>
              <a:rPr lang="en-US" dirty="0"/>
              <a:t>(74.9494%)</a:t>
            </a:r>
          </a:p>
        </p:txBody>
      </p:sp>
    </p:spTree>
    <p:extLst>
      <p:ext uri="{BB962C8B-B14F-4D97-AF65-F5344CB8AC3E}">
        <p14:creationId xmlns:p14="http://schemas.microsoft.com/office/powerpoint/2010/main" val="174036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49DA26-508D-FB23-1910-FB897F486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94D0DF-6108-897F-F585-14BB1F189081}"/>
              </a:ext>
            </a:extLst>
          </p:cNvPr>
          <p:cNvSpPr>
            <a:spLocks noGrp="1"/>
          </p:cNvSpPr>
          <p:nvPr>
            <p:ph type="title"/>
          </p:nvPr>
        </p:nvSpPr>
        <p:spPr>
          <a:xfrm>
            <a:off x="1293812" y="0"/>
            <a:ext cx="9144001" cy="1219200"/>
          </a:xfrm>
        </p:spPr>
        <p:txBody>
          <a:bodyPr anchor="b">
            <a:normAutofit/>
          </a:bodyPr>
          <a:lstStyle/>
          <a:p>
            <a:r>
              <a:rPr lang="en-US" dirty="0"/>
              <a:t>Injury Type</a:t>
            </a:r>
          </a:p>
        </p:txBody>
      </p:sp>
      <p:pic>
        <p:nvPicPr>
          <p:cNvPr id="6" name="Picture 5">
            <a:extLst>
              <a:ext uri="{FF2B5EF4-FFF2-40B4-BE49-F238E27FC236}">
                <a16:creationId xmlns:a16="http://schemas.microsoft.com/office/drawing/2014/main" id="{2EF23DD0-6FB0-BB5C-73F4-B0C781E2AE31}"/>
              </a:ext>
            </a:extLst>
          </p:cNvPr>
          <p:cNvPicPr>
            <a:picLocks noChangeAspect="1"/>
          </p:cNvPicPr>
          <p:nvPr/>
        </p:nvPicPr>
        <p:blipFill>
          <a:blip r:embed="rId2"/>
          <a:stretch>
            <a:fillRect/>
          </a:stretch>
        </p:blipFill>
        <p:spPr>
          <a:xfrm>
            <a:off x="4827904" y="1447800"/>
            <a:ext cx="6547557" cy="4419600"/>
          </a:xfrm>
          <a:prstGeom prst="rect">
            <a:avLst/>
          </a:prstGeom>
          <a:noFill/>
        </p:spPr>
      </p:pic>
      <p:sp>
        <p:nvSpPr>
          <p:cNvPr id="7" name="Text Placeholder 3">
            <a:extLst>
              <a:ext uri="{FF2B5EF4-FFF2-40B4-BE49-F238E27FC236}">
                <a16:creationId xmlns:a16="http://schemas.microsoft.com/office/drawing/2014/main" id="{2C0A9204-7095-B0ED-16C7-EA3535F6BD88}"/>
              </a:ext>
            </a:extLst>
          </p:cNvPr>
          <p:cNvSpPr txBox="1">
            <a:spLocks/>
          </p:cNvSpPr>
          <p:nvPr/>
        </p:nvSpPr>
        <p:spPr>
          <a:xfrm>
            <a:off x="1217612" y="1828800"/>
            <a:ext cx="3581400" cy="4419600"/>
          </a:xfrm>
          <a:prstGeom prst="rect">
            <a:avLst/>
          </a:prstGeom>
        </p:spPr>
        <p:txBody>
          <a:bodyPr>
            <a:normAutofit/>
          </a:bodyPr>
          <a:lstStyle>
            <a:lvl1pPr marL="223838" indent="-223838" algn="l" defTabSz="914400" rtl="0" eaLnBrk="1" latinLnBrk="0" hangingPunct="1">
              <a:lnSpc>
                <a:spcPct val="90000"/>
              </a:lnSpc>
              <a:spcBef>
                <a:spcPts val="1800"/>
              </a:spcBef>
              <a:buSzPct val="80000"/>
              <a:buFont typeface="Arial"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SzPct val="80000"/>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9pPr>
          </a:lstStyle>
          <a:p>
            <a:pPr marL="0" indent="0">
              <a:buFont typeface="Arial" pitchFamily="34" charset="0"/>
              <a:buNone/>
            </a:pPr>
            <a:r>
              <a:rPr lang="en-US" dirty="0"/>
              <a:t>P-Value &lt; 2.2e-16</a:t>
            </a:r>
          </a:p>
          <a:p>
            <a:pPr marL="0" indent="0">
              <a:buFont typeface="Arial" pitchFamily="34" charset="0"/>
              <a:buNone/>
            </a:pPr>
            <a:r>
              <a:rPr lang="en-US" dirty="0"/>
              <a:t>95% confident that in an attack the population will suffer from the top three injuries at a rate of 34.63% to 36.889%</a:t>
            </a:r>
          </a:p>
        </p:txBody>
      </p:sp>
    </p:spTree>
    <p:extLst>
      <p:ext uri="{BB962C8B-B14F-4D97-AF65-F5344CB8AC3E}">
        <p14:creationId xmlns:p14="http://schemas.microsoft.com/office/powerpoint/2010/main" val="2981824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AFAA83-B194-4B76-3D51-B04DDA1408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CB1567-A9A2-6CD5-B60D-6B22015D8A51}"/>
              </a:ext>
            </a:extLst>
          </p:cNvPr>
          <p:cNvSpPr>
            <a:spLocks noGrp="1"/>
          </p:cNvSpPr>
          <p:nvPr>
            <p:ph type="title"/>
          </p:nvPr>
        </p:nvSpPr>
        <p:spPr>
          <a:xfrm>
            <a:off x="1979613" y="588963"/>
            <a:ext cx="3657600" cy="2840037"/>
          </a:xfrm>
        </p:spPr>
        <p:txBody>
          <a:bodyPr anchor="b">
            <a:normAutofit/>
          </a:bodyPr>
          <a:lstStyle/>
          <a:p>
            <a:r>
              <a:rPr lang="en-US" dirty="0"/>
              <a:t>Sharks and Injury Correlation</a:t>
            </a:r>
          </a:p>
        </p:txBody>
      </p:sp>
      <p:pic>
        <p:nvPicPr>
          <p:cNvPr id="8" name="Picture 7">
            <a:extLst>
              <a:ext uri="{FF2B5EF4-FFF2-40B4-BE49-F238E27FC236}">
                <a16:creationId xmlns:a16="http://schemas.microsoft.com/office/drawing/2014/main" id="{EA90C608-3C9C-388D-1DD2-FA3D5F28B90C}"/>
              </a:ext>
            </a:extLst>
          </p:cNvPr>
          <p:cNvPicPr>
            <a:picLocks noChangeAspect="1"/>
          </p:cNvPicPr>
          <p:nvPr/>
        </p:nvPicPr>
        <p:blipFill>
          <a:blip r:embed="rId2"/>
          <a:stretch>
            <a:fillRect/>
          </a:stretch>
        </p:blipFill>
        <p:spPr>
          <a:xfrm>
            <a:off x="5747705" y="1447800"/>
            <a:ext cx="6339840" cy="3962400"/>
          </a:xfrm>
          <a:prstGeom prst="rect">
            <a:avLst/>
          </a:prstGeom>
          <a:noFill/>
        </p:spPr>
      </p:pic>
      <p:sp>
        <p:nvSpPr>
          <p:cNvPr id="13" name="Text Placeholder 3">
            <a:extLst>
              <a:ext uri="{FF2B5EF4-FFF2-40B4-BE49-F238E27FC236}">
                <a16:creationId xmlns:a16="http://schemas.microsoft.com/office/drawing/2014/main" id="{46F60570-75BD-FB41-3C94-DC4CCCEFB08A}"/>
              </a:ext>
            </a:extLst>
          </p:cNvPr>
          <p:cNvSpPr>
            <a:spLocks noGrp="1"/>
          </p:cNvSpPr>
          <p:nvPr>
            <p:ph type="body" sz="half" idx="2"/>
          </p:nvPr>
        </p:nvSpPr>
        <p:spPr>
          <a:xfrm>
            <a:off x="1979613" y="3581399"/>
            <a:ext cx="3657600" cy="2587625"/>
          </a:xfrm>
        </p:spPr>
        <p:txBody>
          <a:bodyPr/>
          <a:lstStyle/>
          <a:p>
            <a:r>
              <a:rPr lang="en-US" dirty="0"/>
              <a:t>Heat map shows relationship between type of shark and what body part an injury is sustained on. </a:t>
            </a:r>
          </a:p>
        </p:txBody>
      </p:sp>
    </p:spTree>
    <p:extLst>
      <p:ext uri="{BB962C8B-B14F-4D97-AF65-F5344CB8AC3E}">
        <p14:creationId xmlns:p14="http://schemas.microsoft.com/office/powerpoint/2010/main" val="301187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979613" y="381000"/>
            <a:ext cx="2362200" cy="1219200"/>
          </a:xfrm>
        </p:spPr>
        <p:txBody>
          <a:bodyPr/>
          <a:lstStyle/>
          <a:p>
            <a:r>
              <a:rPr lang="en-US" dirty="0"/>
              <a:t>Overview</a:t>
            </a:r>
          </a:p>
        </p:txBody>
      </p:sp>
      <p:sp>
        <p:nvSpPr>
          <p:cNvPr id="14" name="Content Placeholder 13"/>
          <p:cNvSpPr>
            <a:spLocks noGrp="1"/>
          </p:cNvSpPr>
          <p:nvPr>
            <p:ph idx="1"/>
          </p:nvPr>
        </p:nvSpPr>
        <p:spPr>
          <a:xfrm>
            <a:off x="1979612" y="2468880"/>
            <a:ext cx="3429000" cy="2255520"/>
          </a:xfrm>
        </p:spPr>
        <p:txBody>
          <a:bodyPr/>
          <a:lstStyle/>
          <a:p>
            <a:r>
              <a:rPr lang="en-US" dirty="0"/>
              <a:t>Cleaning Data</a:t>
            </a:r>
          </a:p>
          <a:p>
            <a:r>
              <a:rPr lang="en-US" dirty="0"/>
              <a:t>Common Themes </a:t>
            </a:r>
          </a:p>
          <a:p>
            <a:r>
              <a:rPr lang="en-US" dirty="0"/>
              <a:t>Data Comparison</a:t>
            </a:r>
          </a:p>
          <a:p>
            <a:r>
              <a:rPr lang="en-US" dirty="0"/>
              <a:t>Found patterns</a:t>
            </a:r>
          </a:p>
          <a:p>
            <a:endParaRPr lang="en-US" dirty="0"/>
          </a:p>
        </p:txBody>
      </p:sp>
      <p:pic>
        <p:nvPicPr>
          <p:cNvPr id="2" name="Picture 1">
            <a:extLst>
              <a:ext uri="{FF2B5EF4-FFF2-40B4-BE49-F238E27FC236}">
                <a16:creationId xmlns:a16="http://schemas.microsoft.com/office/drawing/2014/main" id="{5FABF5E4-1C1B-03EE-A9A0-D5CD9CA447F4}"/>
              </a:ext>
            </a:extLst>
          </p:cNvPr>
          <p:cNvPicPr>
            <a:picLocks noChangeAspect="1"/>
          </p:cNvPicPr>
          <p:nvPr/>
        </p:nvPicPr>
        <p:blipFill>
          <a:blip r:embed="rId2"/>
          <a:stretch>
            <a:fillRect/>
          </a:stretch>
        </p:blipFill>
        <p:spPr>
          <a:xfrm>
            <a:off x="6551612" y="1600200"/>
            <a:ext cx="5312161" cy="3429000"/>
          </a:xfrm>
          <a:prstGeom prst="rect">
            <a:avLst/>
          </a:prstGeom>
        </p:spPr>
      </p:pic>
    </p:spTree>
    <p:extLst>
      <p:ext uri="{BB962C8B-B14F-4D97-AF65-F5344CB8AC3E}">
        <p14:creationId xmlns:p14="http://schemas.microsoft.com/office/powerpoint/2010/main" val="3143704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D8284-4CF2-8530-C230-BD41337A5CB0}"/>
              </a:ext>
            </a:extLst>
          </p:cNvPr>
          <p:cNvSpPr>
            <a:spLocks noGrp="1"/>
          </p:cNvSpPr>
          <p:nvPr>
            <p:ph type="title"/>
          </p:nvPr>
        </p:nvSpPr>
        <p:spPr>
          <a:xfrm>
            <a:off x="0" y="0"/>
            <a:ext cx="7315198" cy="914399"/>
          </a:xfrm>
        </p:spPr>
        <p:txBody>
          <a:bodyPr/>
          <a:lstStyle/>
          <a:p>
            <a:r>
              <a:rPr lang="en-US" dirty="0"/>
              <a:t>Conclusion:</a:t>
            </a:r>
          </a:p>
        </p:txBody>
      </p:sp>
      <p:sp>
        <p:nvSpPr>
          <p:cNvPr id="3" name="Text Placeholder 2">
            <a:extLst>
              <a:ext uri="{FF2B5EF4-FFF2-40B4-BE49-F238E27FC236}">
                <a16:creationId xmlns:a16="http://schemas.microsoft.com/office/drawing/2014/main" id="{8C0353E1-848B-7B1D-D56C-55BF6CD8584D}"/>
              </a:ext>
            </a:extLst>
          </p:cNvPr>
          <p:cNvSpPr>
            <a:spLocks noGrp="1"/>
          </p:cNvSpPr>
          <p:nvPr>
            <p:ph type="body" idx="1"/>
          </p:nvPr>
        </p:nvSpPr>
        <p:spPr>
          <a:xfrm>
            <a:off x="836612" y="1905000"/>
            <a:ext cx="10668000" cy="3962400"/>
          </a:xfrm>
        </p:spPr>
        <p:txBody>
          <a:bodyPr>
            <a:normAutofit fontScale="70000" lnSpcReduction="20000"/>
          </a:bodyPr>
          <a:lstStyle/>
          <a:p>
            <a:r>
              <a:rPr lang="en-US" dirty="0"/>
              <a:t>Events that increase likeliness of attack:</a:t>
            </a:r>
          </a:p>
          <a:p>
            <a:endParaRPr lang="en-US" dirty="0"/>
          </a:p>
          <a:p>
            <a:r>
              <a:rPr lang="en-US" dirty="0"/>
              <a:t>Location: USA, Australia, South Africa</a:t>
            </a:r>
          </a:p>
          <a:p>
            <a:endParaRPr lang="en-US" dirty="0"/>
          </a:p>
          <a:p>
            <a:r>
              <a:rPr lang="en-US" dirty="0"/>
              <a:t>Shark Species: Great White, Tiger Shark, Bull Shark</a:t>
            </a:r>
          </a:p>
          <a:p>
            <a:endParaRPr lang="en-US" dirty="0"/>
          </a:p>
          <a:p>
            <a:r>
              <a:rPr lang="en-US" dirty="0"/>
              <a:t>Activity: Fishing, swimming, or Surfing</a:t>
            </a:r>
          </a:p>
          <a:p>
            <a:endParaRPr lang="en-US" dirty="0"/>
          </a:p>
          <a:p>
            <a:r>
              <a:rPr lang="en-US" dirty="0"/>
              <a:t>Time of Day: Afternoon</a:t>
            </a:r>
          </a:p>
          <a:p>
            <a:r>
              <a:rPr lang="en-US" dirty="0"/>
              <a:t>(More chance of fatality at night)</a:t>
            </a:r>
          </a:p>
          <a:p>
            <a:endParaRPr lang="en-US" dirty="0"/>
          </a:p>
          <a:p>
            <a:r>
              <a:rPr lang="en-US" dirty="0"/>
              <a:t>If in incident or attack likelihood of dying is lower than believed but will likely suffer injuries to the legs, arms, and/foot</a:t>
            </a:r>
          </a:p>
          <a:p>
            <a:endParaRPr lang="en-US" dirty="0"/>
          </a:p>
          <a:p>
            <a:r>
              <a:rPr lang="en-US" dirty="0"/>
              <a:t>Although all increase likelihood cannot be proven whether some events directly correlate to each other due to the lack of data quality. Some events logic depend on one another such as activity </a:t>
            </a:r>
            <a:r>
              <a:rPr lang="en-US"/>
              <a:t>and time of day, but they can’t be proven.</a:t>
            </a:r>
            <a:endParaRPr lang="en-US" dirty="0"/>
          </a:p>
          <a:p>
            <a:endParaRPr lang="en-US" dirty="0"/>
          </a:p>
          <a:p>
            <a:r>
              <a:rPr lang="en-US" dirty="0"/>
              <a:t>Results found give opportunity to fill in the seriously large amounts of gaps in the international data set.</a:t>
            </a:r>
          </a:p>
          <a:p>
            <a:endParaRPr lang="en-US" dirty="0"/>
          </a:p>
          <a:p>
            <a:endParaRPr lang="en-US" dirty="0"/>
          </a:p>
          <a:p>
            <a:endParaRPr lang="en-US" dirty="0"/>
          </a:p>
        </p:txBody>
      </p:sp>
    </p:spTree>
    <p:extLst>
      <p:ext uri="{BB962C8B-B14F-4D97-AF65-F5344CB8AC3E}">
        <p14:creationId xmlns:p14="http://schemas.microsoft.com/office/powerpoint/2010/main" val="2532153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Set- Global Shark Attack File – International Shark Research Institute </a:t>
            </a:r>
            <a:endParaRPr dirty="0"/>
          </a:p>
        </p:txBody>
      </p:sp>
      <p:sp>
        <p:nvSpPr>
          <p:cNvPr id="9" name="Arrow: Right 8">
            <a:extLst>
              <a:ext uri="{FF2B5EF4-FFF2-40B4-BE49-F238E27FC236}">
                <a16:creationId xmlns:a16="http://schemas.microsoft.com/office/drawing/2014/main" id="{ED00F12B-4851-2E3B-96AD-4E408CC24912}"/>
              </a:ext>
            </a:extLst>
          </p:cNvPr>
          <p:cNvSpPr/>
          <p:nvPr/>
        </p:nvSpPr>
        <p:spPr>
          <a:xfrm>
            <a:off x="6627812" y="3429000"/>
            <a:ext cx="1524000" cy="12192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3">
            <a:extLst>
              <a:ext uri="{FF2B5EF4-FFF2-40B4-BE49-F238E27FC236}">
                <a16:creationId xmlns:a16="http://schemas.microsoft.com/office/drawing/2014/main" id="{FCE72955-D17E-8ECB-6478-4786E5360C6E}"/>
              </a:ext>
            </a:extLst>
          </p:cNvPr>
          <p:cNvSpPr txBox="1">
            <a:spLocks/>
          </p:cNvSpPr>
          <p:nvPr/>
        </p:nvSpPr>
        <p:spPr>
          <a:xfrm>
            <a:off x="8609011" y="1905000"/>
            <a:ext cx="3036488" cy="4419600"/>
          </a:xfrm>
          <a:prstGeom prst="rect">
            <a:avLst/>
          </a:prstGeom>
        </p:spPr>
        <p:txBody>
          <a:bodyPr vert="horz" lIns="91440" tIns="45720" rIns="91440" bIns="45720" rtlCol="0" anchor="t">
            <a:normAutofit/>
          </a:bodyPr>
          <a:lstStyle>
            <a:lvl1pPr marL="223838" indent="-223838" algn="l" defTabSz="914400" rtl="0" eaLnBrk="1" latinLnBrk="0" hangingPunct="1">
              <a:lnSpc>
                <a:spcPct val="90000"/>
              </a:lnSpc>
              <a:spcBef>
                <a:spcPts val="1800"/>
              </a:spcBef>
              <a:buSzPct val="80000"/>
              <a:buFont typeface="Arial"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600"/>
              </a:spcBef>
              <a:buSzPct val="80000"/>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600"/>
              </a:spcBef>
              <a:buSzPct val="80000"/>
              <a:buFont typeface="Arial" pitchFamily="34" charset="0"/>
              <a:buChar char="•"/>
              <a:defRPr sz="1600" kern="1200">
                <a:solidFill>
                  <a:schemeClr val="tx1"/>
                </a:solidFill>
                <a:latin typeface="+mn-lt"/>
                <a:ea typeface="+mn-ea"/>
                <a:cs typeface="+mn-cs"/>
              </a:defRPr>
            </a:lvl9pPr>
          </a:lstStyle>
          <a:p>
            <a:pPr marL="223520" indent="-223520"/>
            <a:r>
              <a:rPr lang="en-US" dirty="0"/>
              <a:t>Date</a:t>
            </a:r>
          </a:p>
          <a:p>
            <a:pPr marL="223520" indent="-223520"/>
            <a:r>
              <a:rPr lang="en-US" dirty="0"/>
              <a:t>Year</a:t>
            </a:r>
          </a:p>
          <a:p>
            <a:pPr marL="223520" indent="-223520"/>
            <a:r>
              <a:rPr lang="en-US" dirty="0"/>
              <a:t>Country</a:t>
            </a:r>
          </a:p>
          <a:p>
            <a:pPr marL="223520" indent="-223520"/>
            <a:r>
              <a:rPr lang="en-US" dirty="0"/>
              <a:t>Sex of Victim</a:t>
            </a:r>
          </a:p>
          <a:p>
            <a:pPr marL="223520" indent="-223520"/>
            <a:r>
              <a:rPr lang="en-US" dirty="0"/>
              <a:t>Injuries</a:t>
            </a:r>
          </a:p>
          <a:p>
            <a:pPr marL="223520" indent="-223520"/>
            <a:r>
              <a:rPr lang="en-US" dirty="0"/>
              <a:t>Fatality</a:t>
            </a:r>
          </a:p>
          <a:p>
            <a:pPr marL="223520" indent="-223520"/>
            <a:r>
              <a:rPr lang="en-US" dirty="0"/>
              <a:t>Time of Day</a:t>
            </a:r>
          </a:p>
          <a:p>
            <a:pPr marL="223520" indent="-223520"/>
            <a:r>
              <a:rPr lang="en-US" dirty="0"/>
              <a:t>Species</a:t>
            </a:r>
          </a:p>
        </p:txBody>
      </p:sp>
      <p:sp>
        <p:nvSpPr>
          <p:cNvPr id="6" name="Content Placeholder 5">
            <a:extLst>
              <a:ext uri="{FF2B5EF4-FFF2-40B4-BE49-F238E27FC236}">
                <a16:creationId xmlns:a16="http://schemas.microsoft.com/office/drawing/2014/main" id="{1A674B8C-F044-3324-DB9B-4A3AAC7695DA}"/>
              </a:ext>
            </a:extLst>
          </p:cNvPr>
          <p:cNvSpPr>
            <a:spLocks noGrp="1"/>
          </p:cNvSpPr>
          <p:nvPr>
            <p:ph idx="1"/>
          </p:nvPr>
        </p:nvSpPr>
        <p:spPr>
          <a:xfrm>
            <a:off x="1983104" y="2705100"/>
            <a:ext cx="4343400" cy="2819400"/>
          </a:xfrm>
        </p:spPr>
        <p:txBody>
          <a:bodyPr/>
          <a:lstStyle/>
          <a:p>
            <a:r>
              <a:rPr lang="en-US" dirty="0"/>
              <a:t>Composed of 7,013 Shark Attacks/Incidents</a:t>
            </a:r>
          </a:p>
          <a:p>
            <a:r>
              <a:rPr lang="en-US" dirty="0"/>
              <a:t>Over 14 Columns </a:t>
            </a:r>
          </a:p>
          <a:p>
            <a:r>
              <a:rPr lang="en-US" dirty="0"/>
              <a:t>Used 8 due to major inconsistencies</a:t>
            </a:r>
          </a:p>
          <a:p>
            <a:endParaRPr lang="en-US" dirty="0"/>
          </a:p>
        </p:txBody>
      </p:sp>
    </p:spTree>
    <p:extLst>
      <p:ext uri="{BB962C8B-B14F-4D97-AF65-F5344CB8AC3E}">
        <p14:creationId xmlns:p14="http://schemas.microsoft.com/office/powerpoint/2010/main" val="2102139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Cleaning Data and Issues</a:t>
            </a:r>
            <a:endParaRPr dirty="0"/>
          </a:p>
        </p:txBody>
      </p:sp>
      <p:sp>
        <p:nvSpPr>
          <p:cNvPr id="3" name="Content Placeholder 2"/>
          <p:cNvSpPr>
            <a:spLocks noGrp="1"/>
          </p:cNvSpPr>
          <p:nvPr>
            <p:ph sz="half" idx="1"/>
          </p:nvPr>
        </p:nvSpPr>
        <p:spPr>
          <a:xfrm>
            <a:off x="4341812" y="1981200"/>
            <a:ext cx="4419599" cy="4419600"/>
          </a:xfrm>
        </p:spPr>
        <p:txBody>
          <a:bodyPr vert="horz" lIns="91440" tIns="45720" rIns="91440" bIns="45720" rtlCol="0" anchor="t">
            <a:normAutofit fontScale="92500" lnSpcReduction="10000"/>
          </a:bodyPr>
          <a:lstStyle/>
          <a:p>
            <a:pPr marL="223520" indent="-223520"/>
            <a:r>
              <a:rPr lang="en-US" dirty="0"/>
              <a:t>Different Countries Contribute</a:t>
            </a:r>
          </a:p>
          <a:p>
            <a:pPr lvl="1"/>
            <a:r>
              <a:rPr lang="en-US" dirty="0"/>
              <a:t>Different dating</a:t>
            </a:r>
          </a:p>
          <a:p>
            <a:pPr lvl="1"/>
            <a:r>
              <a:rPr lang="en-US" dirty="0"/>
              <a:t>Spellings</a:t>
            </a:r>
          </a:p>
          <a:p>
            <a:pPr marL="223520" indent="-223520"/>
            <a:r>
              <a:rPr lang="en-US" dirty="0"/>
              <a:t>Shark Species</a:t>
            </a:r>
          </a:p>
          <a:p>
            <a:pPr lvl="1"/>
            <a:r>
              <a:rPr lang="en-US" dirty="0"/>
              <a:t>Included Length or “Large Shark”</a:t>
            </a:r>
          </a:p>
          <a:p>
            <a:pPr lvl="1"/>
            <a:r>
              <a:rPr lang="en-US" dirty="0"/>
              <a:t>Scientific Names</a:t>
            </a:r>
          </a:p>
          <a:p>
            <a:pPr marL="223520" indent="-223520"/>
            <a:r>
              <a:rPr lang="en-US" dirty="0"/>
              <a:t>Inconsistencies Throughout</a:t>
            </a:r>
          </a:p>
          <a:p>
            <a:pPr lvl="1"/>
            <a:r>
              <a:rPr lang="en-US" dirty="0"/>
              <a:t>Integers vs. Strings</a:t>
            </a:r>
          </a:p>
          <a:p>
            <a:pPr lvl="1"/>
            <a:r>
              <a:rPr lang="en-US" dirty="0"/>
              <a:t>Different Verbiage</a:t>
            </a:r>
          </a:p>
          <a:p>
            <a:pPr lvl="1"/>
            <a:r>
              <a:rPr lang="en-US" dirty="0"/>
              <a:t>Very unclean and Unorganized Data</a:t>
            </a:r>
          </a:p>
        </p:txBody>
      </p:sp>
    </p:spTree>
    <p:extLst>
      <p:ext uri="{BB962C8B-B14F-4D97-AF65-F5344CB8AC3E}">
        <p14:creationId xmlns:p14="http://schemas.microsoft.com/office/powerpoint/2010/main" val="3594489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2684" y="0"/>
            <a:ext cx="4724400" cy="1058862"/>
          </a:xfrm>
        </p:spPr>
        <p:txBody>
          <a:bodyPr/>
          <a:lstStyle/>
          <a:p>
            <a:pPr algn="ctr"/>
            <a:r>
              <a:rPr lang="en-US" dirty="0"/>
              <a:t>Main Analysis </a:t>
            </a:r>
            <a:endParaRPr lang="en-US"/>
          </a:p>
        </p:txBody>
      </p:sp>
      <p:sp>
        <p:nvSpPr>
          <p:cNvPr id="3" name="Text Placeholder 2"/>
          <p:cNvSpPr>
            <a:spLocks noGrp="1"/>
          </p:cNvSpPr>
          <p:nvPr>
            <p:ph type="body" idx="1"/>
          </p:nvPr>
        </p:nvSpPr>
        <p:spPr>
          <a:xfrm>
            <a:off x="2441421" y="1061320"/>
            <a:ext cx="7315198" cy="2587625"/>
          </a:xfrm>
        </p:spPr>
        <p:txBody>
          <a:bodyPr>
            <a:normAutofit/>
          </a:bodyPr>
          <a:lstStyle/>
          <a:p>
            <a:pPr algn="ctr"/>
            <a:endParaRPr lang="en-US"/>
          </a:p>
          <a:p>
            <a:pPr algn="ctr"/>
            <a:endParaRPr lang="en-US"/>
          </a:p>
          <a:p>
            <a:pPr algn="ctr"/>
            <a:r>
              <a:rPr lang="en-US" dirty="0"/>
              <a:t>Do some factors such as age, time, activity, region, and gender have a direct correlation to being in an incident or attack?   </a:t>
            </a:r>
            <a:endParaRPr lang="en-US"/>
          </a:p>
          <a:p>
            <a:pPr algn="ctr"/>
            <a:endParaRPr lang="en-US"/>
          </a:p>
        </p:txBody>
      </p:sp>
      <p:pic>
        <p:nvPicPr>
          <p:cNvPr id="5" name="Picture 4" descr="This video shows why sharks often mistake humans for prey | Science | AAAS">
            <a:extLst>
              <a:ext uri="{FF2B5EF4-FFF2-40B4-BE49-F238E27FC236}">
                <a16:creationId xmlns:a16="http://schemas.microsoft.com/office/drawing/2014/main" id="{24B00D75-8D3E-9281-5DCA-A345D3855FD5}"/>
              </a:ext>
            </a:extLst>
          </p:cNvPr>
          <p:cNvPicPr>
            <a:picLocks noChangeAspect="1"/>
          </p:cNvPicPr>
          <p:nvPr/>
        </p:nvPicPr>
        <p:blipFill>
          <a:blip r:embed="rId2"/>
          <a:stretch>
            <a:fillRect/>
          </a:stretch>
        </p:blipFill>
        <p:spPr>
          <a:xfrm>
            <a:off x="3156007" y="3200400"/>
            <a:ext cx="5876809" cy="3482169"/>
          </a:xfrm>
          <a:prstGeom prst="rect">
            <a:avLst/>
          </a:prstGeom>
        </p:spPr>
      </p:pic>
    </p:spTree>
    <p:extLst>
      <p:ext uri="{BB962C8B-B14F-4D97-AF65-F5344CB8AC3E}">
        <p14:creationId xmlns:p14="http://schemas.microsoft.com/office/powerpoint/2010/main" val="4212885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C1B29-5180-60C1-C5A6-6472890C6176}"/>
              </a:ext>
            </a:extLst>
          </p:cNvPr>
          <p:cNvSpPr>
            <a:spLocks noGrp="1"/>
          </p:cNvSpPr>
          <p:nvPr>
            <p:ph type="title"/>
          </p:nvPr>
        </p:nvSpPr>
        <p:spPr>
          <a:xfrm>
            <a:off x="227012" y="500514"/>
            <a:ext cx="7315198" cy="761999"/>
          </a:xfrm>
        </p:spPr>
        <p:txBody>
          <a:bodyPr>
            <a:normAutofit fontScale="90000"/>
          </a:bodyPr>
          <a:lstStyle/>
          <a:p>
            <a:r>
              <a:rPr lang="en-US" dirty="0"/>
              <a:t>Top 15 Countries for Shark Incidents</a:t>
            </a:r>
          </a:p>
        </p:txBody>
      </p:sp>
      <p:pic>
        <p:nvPicPr>
          <p:cNvPr id="5" name="Picture 4">
            <a:extLst>
              <a:ext uri="{FF2B5EF4-FFF2-40B4-BE49-F238E27FC236}">
                <a16:creationId xmlns:a16="http://schemas.microsoft.com/office/drawing/2014/main" id="{92E5D075-2A99-8905-15BE-94D1CB24A175}"/>
              </a:ext>
            </a:extLst>
          </p:cNvPr>
          <p:cNvPicPr>
            <a:picLocks noChangeAspect="1"/>
          </p:cNvPicPr>
          <p:nvPr/>
        </p:nvPicPr>
        <p:blipFill>
          <a:blip r:embed="rId2"/>
          <a:stretch>
            <a:fillRect/>
          </a:stretch>
        </p:blipFill>
        <p:spPr>
          <a:xfrm>
            <a:off x="227012" y="1995012"/>
            <a:ext cx="6304566" cy="3600475"/>
          </a:xfrm>
          <a:prstGeom prst="rect">
            <a:avLst/>
          </a:prstGeom>
        </p:spPr>
      </p:pic>
      <p:pic>
        <p:nvPicPr>
          <p:cNvPr id="4" name="Picture 3" descr="Dramatic Change In Number Of Shark Attacks In 2024, According To ISAF">
            <a:extLst>
              <a:ext uri="{FF2B5EF4-FFF2-40B4-BE49-F238E27FC236}">
                <a16:creationId xmlns:a16="http://schemas.microsoft.com/office/drawing/2014/main" id="{0734E555-B8AA-1ED6-68C9-13808B25FBB5}"/>
              </a:ext>
            </a:extLst>
          </p:cNvPr>
          <p:cNvPicPr>
            <a:picLocks noChangeAspect="1"/>
          </p:cNvPicPr>
          <p:nvPr/>
        </p:nvPicPr>
        <p:blipFill>
          <a:blip r:embed="rId3"/>
          <a:stretch>
            <a:fillRect/>
          </a:stretch>
        </p:blipFill>
        <p:spPr>
          <a:xfrm>
            <a:off x="7215876" y="1995322"/>
            <a:ext cx="4213232" cy="3600165"/>
          </a:xfrm>
          <a:prstGeom prst="rect">
            <a:avLst/>
          </a:prstGeom>
        </p:spPr>
      </p:pic>
    </p:spTree>
    <p:extLst>
      <p:ext uri="{BB962C8B-B14F-4D97-AF65-F5344CB8AC3E}">
        <p14:creationId xmlns:p14="http://schemas.microsoft.com/office/powerpoint/2010/main" val="3827560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17612" y="11430"/>
            <a:ext cx="3657600" cy="682626"/>
          </a:xfrm>
        </p:spPr>
        <p:txBody>
          <a:bodyPr anchor="b">
            <a:normAutofit/>
          </a:bodyPr>
          <a:lstStyle/>
          <a:p>
            <a:r>
              <a:rPr lang="en-US" dirty="0"/>
              <a:t>Sharks at fault</a:t>
            </a:r>
          </a:p>
        </p:txBody>
      </p:sp>
      <p:pic>
        <p:nvPicPr>
          <p:cNvPr id="10" name="Picture 9" descr="A graph with blue squares&#10;&#10;AI-generated content may be incorrect.">
            <a:extLst>
              <a:ext uri="{FF2B5EF4-FFF2-40B4-BE49-F238E27FC236}">
                <a16:creationId xmlns:a16="http://schemas.microsoft.com/office/drawing/2014/main" id="{4DD1709B-556B-9CD7-3345-B05D0C9C5687}"/>
              </a:ext>
            </a:extLst>
          </p:cNvPr>
          <p:cNvPicPr>
            <a:picLocks noChangeAspect="1"/>
          </p:cNvPicPr>
          <p:nvPr/>
        </p:nvPicPr>
        <p:blipFill>
          <a:blip r:embed="rId2"/>
          <a:stretch>
            <a:fillRect/>
          </a:stretch>
        </p:blipFill>
        <p:spPr>
          <a:xfrm>
            <a:off x="4273169" y="1752600"/>
            <a:ext cx="7330633" cy="4343400"/>
          </a:xfrm>
          <a:prstGeom prst="rect">
            <a:avLst/>
          </a:prstGeom>
          <a:noFill/>
        </p:spPr>
      </p:pic>
      <p:sp>
        <p:nvSpPr>
          <p:cNvPr id="15" name="Text Placeholder 3">
            <a:extLst>
              <a:ext uri="{FF2B5EF4-FFF2-40B4-BE49-F238E27FC236}">
                <a16:creationId xmlns:a16="http://schemas.microsoft.com/office/drawing/2014/main" id="{86AAB48E-4596-99EA-7C31-A93E8BD1C028}"/>
              </a:ext>
            </a:extLst>
          </p:cNvPr>
          <p:cNvSpPr>
            <a:spLocks noGrp="1"/>
          </p:cNvSpPr>
          <p:nvPr>
            <p:ph type="body" sz="half" idx="2"/>
          </p:nvPr>
        </p:nvSpPr>
        <p:spPr>
          <a:xfrm>
            <a:off x="1293812" y="1219200"/>
            <a:ext cx="2895600" cy="5410200"/>
          </a:xfrm>
        </p:spPr>
        <p:txBody>
          <a:bodyPr>
            <a:normAutofit/>
          </a:bodyPr>
          <a:lstStyle/>
          <a:p>
            <a:r>
              <a:rPr lang="en-US" dirty="0"/>
              <a:t>Many Attacks/Incidents result in Unknown Species</a:t>
            </a:r>
          </a:p>
          <a:p>
            <a:r>
              <a:rPr lang="en-US" dirty="0"/>
              <a:t>1.Great White Shark </a:t>
            </a:r>
          </a:p>
          <a:p>
            <a:r>
              <a:rPr lang="en-US" dirty="0"/>
              <a:t>2.Tiger Shark</a:t>
            </a:r>
          </a:p>
          <a:p>
            <a:r>
              <a:rPr lang="en-US" dirty="0"/>
              <a:t>3.Bull Shark</a:t>
            </a:r>
          </a:p>
          <a:p>
            <a:endParaRPr lang="en-US" dirty="0"/>
          </a:p>
          <a:p>
            <a:r>
              <a:rPr lang="en-US" dirty="0"/>
              <a:t>CI Great White Sharks:</a:t>
            </a:r>
          </a:p>
          <a:p>
            <a:r>
              <a:rPr lang="en-US" dirty="0"/>
              <a:t>29.3%-33.1%</a:t>
            </a:r>
          </a:p>
          <a:p>
            <a:r>
              <a:rPr lang="en-US" dirty="0"/>
              <a:t>P-Value Great White Shark-</a:t>
            </a:r>
          </a:p>
          <a:p>
            <a:r>
              <a:rPr lang="en-US" dirty="0"/>
              <a:t>&lt;1.03e- 71</a:t>
            </a:r>
          </a:p>
          <a:p>
            <a:endParaRPr lang="en-US" dirty="0"/>
          </a:p>
        </p:txBody>
      </p:sp>
    </p:spTree>
    <p:extLst>
      <p:ext uri="{BB962C8B-B14F-4D97-AF65-F5344CB8AC3E}">
        <p14:creationId xmlns:p14="http://schemas.microsoft.com/office/powerpoint/2010/main" val="3760552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62546A-508C-EEA1-BC4A-ECB94F263AE3}"/>
              </a:ext>
            </a:extLst>
          </p:cNvPr>
          <p:cNvPicPr>
            <a:picLocks noChangeAspect="1"/>
          </p:cNvPicPr>
          <p:nvPr/>
        </p:nvPicPr>
        <p:blipFill>
          <a:blip r:embed="rId2"/>
          <a:stretch>
            <a:fillRect/>
          </a:stretch>
        </p:blipFill>
        <p:spPr>
          <a:xfrm>
            <a:off x="589100" y="457200"/>
            <a:ext cx="10728301" cy="5791199"/>
          </a:xfrm>
          <a:prstGeom prst="rect">
            <a:avLst/>
          </a:prstGeom>
        </p:spPr>
      </p:pic>
    </p:spTree>
    <p:extLst>
      <p:ext uri="{BB962C8B-B14F-4D97-AF65-F5344CB8AC3E}">
        <p14:creationId xmlns:p14="http://schemas.microsoft.com/office/powerpoint/2010/main" val="2210949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1381F-6265-5DAC-7950-019CC307F3F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65B459E-FDAD-CC0B-48FF-ECF7E63E28C9}"/>
              </a:ext>
            </a:extLst>
          </p:cNvPr>
          <p:cNvSpPr>
            <a:spLocks noGrp="1"/>
          </p:cNvSpPr>
          <p:nvPr>
            <p:ph type="title"/>
          </p:nvPr>
        </p:nvSpPr>
        <p:spPr>
          <a:xfrm>
            <a:off x="1961400" y="76200"/>
            <a:ext cx="3657600" cy="2840038"/>
          </a:xfrm>
        </p:spPr>
        <p:txBody>
          <a:bodyPr/>
          <a:lstStyle/>
          <a:p>
            <a:r>
              <a:rPr lang="en-US" dirty="0"/>
              <a:t>Time-Line Incidents</a:t>
            </a:r>
          </a:p>
        </p:txBody>
      </p:sp>
      <p:sp>
        <p:nvSpPr>
          <p:cNvPr id="4" name="Text Placeholder 3">
            <a:extLst>
              <a:ext uri="{FF2B5EF4-FFF2-40B4-BE49-F238E27FC236}">
                <a16:creationId xmlns:a16="http://schemas.microsoft.com/office/drawing/2014/main" id="{D5D3C12C-6858-060E-2E09-A72733064665}"/>
              </a:ext>
            </a:extLst>
          </p:cNvPr>
          <p:cNvSpPr>
            <a:spLocks noGrp="1"/>
          </p:cNvSpPr>
          <p:nvPr>
            <p:ph type="body" sz="half" idx="2"/>
          </p:nvPr>
        </p:nvSpPr>
        <p:spPr/>
        <p:txBody>
          <a:bodyPr vert="horz" lIns="91440" tIns="45720" rIns="91440" bIns="45720" rtlCol="0" anchor="t">
            <a:normAutofit/>
          </a:bodyPr>
          <a:lstStyle/>
          <a:p>
            <a:r>
              <a:rPr lang="en-US" dirty="0"/>
              <a:t>Green – World War 2</a:t>
            </a:r>
          </a:p>
          <a:p>
            <a:r>
              <a:rPr lang="en-US" dirty="0"/>
              <a:t>Purple – Vietnam War</a:t>
            </a:r>
          </a:p>
          <a:p>
            <a:r>
              <a:rPr lang="en-US" dirty="0"/>
              <a:t>Yellow – Cell phones become common globally</a:t>
            </a:r>
          </a:p>
        </p:txBody>
      </p:sp>
      <p:pic>
        <p:nvPicPr>
          <p:cNvPr id="8" name="Picture 7">
            <a:extLst>
              <a:ext uri="{FF2B5EF4-FFF2-40B4-BE49-F238E27FC236}">
                <a16:creationId xmlns:a16="http://schemas.microsoft.com/office/drawing/2014/main" id="{0AB7FE34-60A3-E62B-7468-7F5E78939B9B}"/>
              </a:ext>
            </a:extLst>
          </p:cNvPr>
          <p:cNvPicPr>
            <a:picLocks noChangeAspect="1"/>
          </p:cNvPicPr>
          <p:nvPr/>
        </p:nvPicPr>
        <p:blipFill>
          <a:blip r:embed="rId2"/>
          <a:stretch>
            <a:fillRect/>
          </a:stretch>
        </p:blipFill>
        <p:spPr>
          <a:xfrm>
            <a:off x="6094412" y="1295400"/>
            <a:ext cx="5486400" cy="4093569"/>
          </a:xfrm>
          <a:prstGeom prst="rect">
            <a:avLst/>
          </a:prstGeom>
        </p:spPr>
      </p:pic>
    </p:spTree>
    <p:extLst>
      <p:ext uri="{BB962C8B-B14F-4D97-AF65-F5344CB8AC3E}">
        <p14:creationId xmlns:p14="http://schemas.microsoft.com/office/powerpoint/2010/main" val="1914942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Ocean Waves 16x9">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cean waves nature presentation (widescreen).potx" id="{1FE9163D-5548-432F-82B6-65BFDB1BFAF3}" vid="{2D48191D-94F2-482B-9433-3810ECBC6178}"/>
    </a:ext>
  </a:extLst>
</a:theme>
</file>

<file path=ppt/theme/theme2.xml><?xml version="1.0" encoding="utf-8"?>
<a:theme xmlns:a="http://schemas.openxmlformats.org/drawingml/2006/main" name="Office Them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cean Waves">
      <a:dk1>
        <a:sysClr val="windowText" lastClr="000000"/>
      </a:dk1>
      <a:lt1>
        <a:sysClr val="window" lastClr="FFFFFF"/>
      </a:lt1>
      <a:dk2>
        <a:srgbClr val="134251"/>
      </a:dk2>
      <a:lt2>
        <a:srgbClr val="83BEC0"/>
      </a:lt2>
      <a:accent1>
        <a:srgbClr val="339C9F"/>
      </a:accent1>
      <a:accent2>
        <a:srgbClr val="E68010"/>
      </a:accent2>
      <a:accent3>
        <a:srgbClr val="8EB414"/>
      </a:accent3>
      <a:accent4>
        <a:srgbClr val="0CB89B"/>
      </a:accent4>
      <a:accent5>
        <a:srgbClr val="ECB720"/>
      </a:accent5>
      <a:accent6>
        <a:srgbClr val="319762"/>
      </a:accent6>
      <a:hlink>
        <a:srgbClr val="E68010"/>
      </a:hlink>
      <a:folHlink>
        <a:srgbClr val="339C9F"/>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E6A2223A-9182-462D-922F-5606A5A907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B6DE00F-F2BC-4082-AB87-D0D78777DE1E}">
  <ds:schemaRefs>
    <ds:schemaRef ds:uri="http://schemas.microsoft.com/sharepoint/v3/contenttype/forms"/>
  </ds:schemaRefs>
</ds:datastoreItem>
</file>

<file path=customXml/itemProps3.xml><?xml version="1.0" encoding="utf-8"?>
<ds:datastoreItem xmlns:ds="http://schemas.openxmlformats.org/officeDocument/2006/customXml" ds:itemID="{045C5BB1-9D2C-412A-AE6C-0FC75190A4CE}">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Ocean waves nature presentation (widescreen)</Template>
  <TotalTime>2089</TotalTime>
  <Words>518</Words>
  <Application>Microsoft Office PowerPoint</Application>
  <PresentationFormat>Custom</PresentationFormat>
  <Paragraphs>106</Paragraphs>
  <Slides>20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Century Gothic</vt:lpstr>
      <vt:lpstr>Ocean Waves 16x9</vt:lpstr>
      <vt:lpstr>Shark Attacks Incidents and Attacks Analysis </vt:lpstr>
      <vt:lpstr>Overview</vt:lpstr>
      <vt:lpstr>Data Set- Global Shark Attack File – International Shark Research Institute </vt:lpstr>
      <vt:lpstr>Cleaning Data and Issues</vt:lpstr>
      <vt:lpstr>Main Analysis </vt:lpstr>
      <vt:lpstr>Top 15 Countries for Shark Incidents</vt:lpstr>
      <vt:lpstr>Sharks at fault</vt:lpstr>
      <vt:lpstr>PowerPoint Presentation</vt:lpstr>
      <vt:lpstr>Time-Line Incidents</vt:lpstr>
      <vt:lpstr>Month Break Down</vt:lpstr>
      <vt:lpstr>Months of Activity</vt:lpstr>
      <vt:lpstr>Times of Incident</vt:lpstr>
      <vt:lpstr>Time of Day vs. Fatality</vt:lpstr>
      <vt:lpstr>Activities Driving Incidents</vt:lpstr>
      <vt:lpstr>Age Relation to Incidents/Attacks</vt:lpstr>
      <vt:lpstr>Gender</vt:lpstr>
      <vt:lpstr>Fatalities</vt:lpstr>
      <vt:lpstr>Injury Type</vt:lpstr>
      <vt:lpstr>Sharks and Injury Correlation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Connor Loudermilk</dc:creator>
  <cp:lastModifiedBy>Connor Loudermilk</cp:lastModifiedBy>
  <cp:revision>1</cp:revision>
  <dcterms:created xsi:type="dcterms:W3CDTF">2025-05-05T14:52:39Z</dcterms:created>
  <dcterms:modified xsi:type="dcterms:W3CDTF">2026-02-11T21:52:22Z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